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65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2C5504-4303-42ED-8C7B-D616C146D750}" type="datetimeFigureOut">
              <a:rPr lang="en-US" smtClean="0"/>
              <a:t>10/5/2009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9E6633-428A-4E68-8C22-FD9CE0ABCBA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6633-428A-4E68-8C22-FD9CE0ABCBA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6633-428A-4E68-8C22-FD9CE0ABCBAB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6633-428A-4E68-8C22-FD9CE0ABCBA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6633-428A-4E68-8C22-FD9CE0ABCBA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6633-428A-4E68-8C22-FD9CE0ABCBAB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6633-428A-4E68-8C22-FD9CE0ABCBA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6633-428A-4E68-8C22-FD9CE0ABCBAB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6633-428A-4E68-8C22-FD9CE0ABCBAB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6633-428A-4E68-8C22-FD9CE0ABCBAB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9E6633-428A-4E68-8C22-FD9CE0ABCBAB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D4441E-57DC-4577-9641-17C3556EC1D4}" type="datetimeFigureOut">
              <a:rPr lang="en-US" smtClean="0"/>
              <a:t>10/5/2009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202559-1D10-40F8-8E0C-E8F4BF29427A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D4441E-57DC-4577-9641-17C3556EC1D4}" type="datetimeFigureOut">
              <a:rPr lang="en-US" smtClean="0"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202559-1D10-40F8-8E0C-E8F4BF2942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D4441E-57DC-4577-9641-17C3556EC1D4}" type="datetimeFigureOut">
              <a:rPr lang="en-US" smtClean="0"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202559-1D10-40F8-8E0C-E8F4BF2942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D4441E-57DC-4577-9641-17C3556EC1D4}" type="datetimeFigureOut">
              <a:rPr lang="en-US" smtClean="0"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202559-1D10-40F8-8E0C-E8F4BF2942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D4441E-57DC-4577-9641-17C3556EC1D4}" type="datetimeFigureOut">
              <a:rPr lang="en-US" smtClean="0"/>
              <a:t>10/5/2009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202559-1D10-40F8-8E0C-E8F4BF29427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D4441E-57DC-4577-9641-17C3556EC1D4}" type="datetimeFigureOut">
              <a:rPr lang="en-US" smtClean="0"/>
              <a:t>10/5/2009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202559-1D10-40F8-8E0C-E8F4BF2942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D4441E-57DC-4577-9641-17C3556EC1D4}" type="datetimeFigureOut">
              <a:rPr lang="en-US" smtClean="0"/>
              <a:t>10/5/2009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202559-1D10-40F8-8E0C-E8F4BF29427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D4441E-57DC-4577-9641-17C3556EC1D4}" type="datetimeFigureOut">
              <a:rPr lang="en-US" smtClean="0"/>
              <a:t>10/5/2009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202559-1D10-40F8-8E0C-E8F4BF2942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D4441E-57DC-4577-9641-17C3556EC1D4}" type="datetimeFigureOut">
              <a:rPr lang="en-US" smtClean="0"/>
              <a:t>10/5/2009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202559-1D10-40F8-8E0C-E8F4BF2942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D4441E-57DC-4577-9641-17C3556EC1D4}" type="datetimeFigureOut">
              <a:rPr lang="en-US" smtClean="0"/>
              <a:t>10/5/2009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202559-1D10-40F8-8E0C-E8F4BF2942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A6D4441E-57DC-4577-9641-17C3556EC1D4}" type="datetimeFigureOut">
              <a:rPr lang="en-US" smtClean="0"/>
              <a:t>10/5/2009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3202559-1D10-40F8-8E0C-E8F4BF29427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6D4441E-57DC-4577-9641-17C3556EC1D4}" type="datetimeFigureOut">
              <a:rPr lang="en-US" smtClean="0"/>
              <a:t>10/5/2009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3202559-1D10-40F8-8E0C-E8F4BF29427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Probability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5,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objectives</a:t>
            </a:r>
          </a:p>
          <a:p>
            <a:pPr lvl="1"/>
            <a:r>
              <a:rPr lang="en-US" dirty="0" smtClean="0"/>
              <a:t>Learn about probability, including key vocabulary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Language objectives</a:t>
            </a:r>
          </a:p>
          <a:p>
            <a:pPr lvl="1"/>
            <a:r>
              <a:rPr lang="en-US" dirty="0" smtClean="0"/>
              <a:t>Students will work in groups.</a:t>
            </a:r>
          </a:p>
          <a:p>
            <a:pPr lvl="1"/>
            <a:r>
              <a:rPr lang="en-US" dirty="0" smtClean="0"/>
              <a:t>Students will express their understanding of probability using diagrams.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probability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An </a:t>
            </a:r>
            <a:r>
              <a:rPr lang="en-US" b="1" dirty="0" smtClean="0"/>
              <a:t>experiment</a:t>
            </a:r>
            <a:r>
              <a:rPr lang="en-US" dirty="0" smtClean="0"/>
              <a:t> is a situation involving chance or probability that leads to results called outcomes. </a:t>
            </a:r>
          </a:p>
          <a:p>
            <a:pPr>
              <a:buNone/>
            </a:pPr>
            <a:r>
              <a:rPr lang="en-US" dirty="0" smtClean="0"/>
              <a:t>An </a:t>
            </a:r>
            <a:r>
              <a:rPr lang="en-US" b="1" dirty="0" smtClean="0"/>
              <a:t>outcome</a:t>
            </a:r>
            <a:r>
              <a:rPr lang="en-US" dirty="0" smtClean="0"/>
              <a:t> is the result of a single trial of an experiment. </a:t>
            </a:r>
          </a:p>
          <a:p>
            <a:pPr>
              <a:buNone/>
            </a:pPr>
            <a:r>
              <a:rPr lang="en-US" dirty="0" smtClean="0"/>
              <a:t>An </a:t>
            </a:r>
            <a:r>
              <a:rPr lang="en-US" b="1" dirty="0" smtClean="0"/>
              <a:t>event</a:t>
            </a:r>
            <a:r>
              <a:rPr lang="en-US" dirty="0" smtClean="0"/>
              <a:t> is one or more outcomes of an experiment. </a:t>
            </a:r>
          </a:p>
          <a:p>
            <a:pPr>
              <a:buNone/>
            </a:pPr>
            <a:r>
              <a:rPr lang="en-US" b="1" dirty="0" smtClean="0"/>
              <a:t>Probability</a:t>
            </a:r>
            <a:r>
              <a:rPr lang="en-US" dirty="0" smtClean="0"/>
              <a:t> is the measure of how likely an event is. </a:t>
            </a:r>
          </a:p>
          <a:p>
            <a:pPr>
              <a:buNone/>
            </a:pPr>
            <a:r>
              <a:rPr lang="en-US" dirty="0" smtClean="0"/>
              <a:t>A complete list of all possible outcomes of a random experiment is called </a:t>
            </a:r>
            <a:r>
              <a:rPr lang="en-US" b="1" dirty="0" smtClean="0"/>
              <a:t>sample space.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vs. Experimental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Theoretical probability </a:t>
            </a:r>
            <a:r>
              <a:rPr lang="en-US" dirty="0" smtClean="0"/>
              <a:t>is when all of the number of ways an event can occur is written over (divided by) all of the outcomes (events) which can occur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/>
              <a:t>Experimental probability </a:t>
            </a:r>
            <a:r>
              <a:rPr lang="en-US" dirty="0" smtClean="0"/>
              <a:t>is when the number of times an event occurs is written over (divided by) the number of trials conducted.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Imagine flipping a coin.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en-US" dirty="0" smtClean="0"/>
              <a:t>What how many possible outcomes are there?</a:t>
            </a:r>
          </a:p>
          <a:p>
            <a:pPr>
              <a:spcAft>
                <a:spcPts val="3000"/>
              </a:spcAft>
            </a:pPr>
            <a:r>
              <a:rPr lang="en-US" dirty="0" smtClean="0"/>
              <a:t>What is the sample space?</a:t>
            </a:r>
          </a:p>
          <a:p>
            <a:pPr>
              <a:spcAft>
                <a:spcPts val="3000"/>
              </a:spcAft>
            </a:pPr>
            <a:r>
              <a:rPr lang="en-US" dirty="0" smtClean="0"/>
              <a:t>What is the event?</a:t>
            </a:r>
            <a:endParaRPr lang="en-US" dirty="0"/>
          </a:p>
        </p:txBody>
      </p:sp>
      <p:sp>
        <p:nvSpPr>
          <p:cNvPr id="4" name="SMARTPenAnnotation600"/>
          <p:cNvSpPr/>
          <p:nvPr/>
        </p:nvSpPr>
        <p:spPr>
          <a:xfrm>
            <a:off x="5000978" y="2400927"/>
            <a:ext cx="779745" cy="513609"/>
          </a:xfrm>
          <a:custGeom>
            <a:avLst/>
            <a:gdLst/>
            <a:ahLst/>
            <a:cxnLst/>
            <a:rect l="0" t="0" r="0" b="0"/>
            <a:pathLst>
              <a:path w="779745" h="513609">
                <a:moveTo>
                  <a:pt x="8219" y="179395"/>
                </a:moveTo>
                <a:lnTo>
                  <a:pt x="3668" y="174844"/>
                </a:lnTo>
                <a:lnTo>
                  <a:pt x="2327" y="172551"/>
                </a:lnTo>
                <a:lnTo>
                  <a:pt x="838" y="167463"/>
                </a:lnTo>
                <a:lnTo>
                  <a:pt x="0" y="154693"/>
                </a:lnTo>
                <a:lnTo>
                  <a:pt x="835" y="150545"/>
                </a:lnTo>
                <a:lnTo>
                  <a:pt x="4302" y="143395"/>
                </a:lnTo>
                <a:lnTo>
                  <a:pt x="17028" y="128111"/>
                </a:lnTo>
                <a:lnTo>
                  <a:pt x="28268" y="116560"/>
                </a:lnTo>
                <a:lnTo>
                  <a:pt x="45910" y="98865"/>
                </a:lnTo>
                <a:lnTo>
                  <a:pt x="57159" y="90466"/>
                </a:lnTo>
                <a:lnTo>
                  <a:pt x="71325" y="81056"/>
                </a:lnTo>
                <a:lnTo>
                  <a:pt x="87438" y="70973"/>
                </a:lnTo>
                <a:lnTo>
                  <a:pt x="123120" y="49610"/>
                </a:lnTo>
                <a:lnTo>
                  <a:pt x="141970" y="38579"/>
                </a:lnTo>
                <a:lnTo>
                  <a:pt x="160251" y="30273"/>
                </a:lnTo>
                <a:lnTo>
                  <a:pt x="178154" y="23783"/>
                </a:lnTo>
                <a:lnTo>
                  <a:pt x="195804" y="18504"/>
                </a:lnTo>
                <a:lnTo>
                  <a:pt x="209476" y="14031"/>
                </a:lnTo>
                <a:lnTo>
                  <a:pt x="229746" y="6523"/>
                </a:lnTo>
                <a:lnTo>
                  <a:pt x="252726" y="2550"/>
                </a:lnTo>
                <a:lnTo>
                  <a:pt x="275956" y="785"/>
                </a:lnTo>
                <a:lnTo>
                  <a:pt x="292631" y="0"/>
                </a:lnTo>
                <a:lnTo>
                  <a:pt x="306392" y="2192"/>
                </a:lnTo>
                <a:lnTo>
                  <a:pt x="317905" y="6340"/>
                </a:lnTo>
                <a:lnTo>
                  <a:pt x="340771" y="19540"/>
                </a:lnTo>
                <a:lnTo>
                  <a:pt x="349060" y="22623"/>
                </a:lnTo>
                <a:lnTo>
                  <a:pt x="352604" y="23446"/>
                </a:lnTo>
                <a:lnTo>
                  <a:pt x="361622" y="29439"/>
                </a:lnTo>
                <a:lnTo>
                  <a:pt x="378382" y="44258"/>
                </a:lnTo>
                <a:lnTo>
                  <a:pt x="384826" y="55517"/>
                </a:lnTo>
                <a:lnTo>
                  <a:pt x="389912" y="69093"/>
                </a:lnTo>
                <a:lnTo>
                  <a:pt x="392173" y="81477"/>
                </a:lnTo>
                <a:lnTo>
                  <a:pt x="390638" y="93331"/>
                </a:lnTo>
                <a:lnTo>
                  <a:pt x="387733" y="106855"/>
                </a:lnTo>
                <a:lnTo>
                  <a:pt x="386958" y="115795"/>
                </a:lnTo>
                <a:lnTo>
                  <a:pt x="386442" y="125565"/>
                </a:lnTo>
                <a:lnTo>
                  <a:pt x="384192" y="133983"/>
                </a:lnTo>
                <a:lnTo>
                  <a:pt x="376613" y="148417"/>
                </a:lnTo>
                <a:lnTo>
                  <a:pt x="369435" y="161182"/>
                </a:lnTo>
                <a:lnTo>
                  <a:pt x="363069" y="173205"/>
                </a:lnTo>
                <a:lnTo>
                  <a:pt x="357065" y="184899"/>
                </a:lnTo>
                <a:lnTo>
                  <a:pt x="348682" y="196446"/>
                </a:lnTo>
                <a:lnTo>
                  <a:pt x="335792" y="211117"/>
                </a:lnTo>
                <a:lnTo>
                  <a:pt x="323400" y="224037"/>
                </a:lnTo>
                <a:lnTo>
                  <a:pt x="251096" y="296562"/>
                </a:lnTo>
                <a:lnTo>
                  <a:pt x="233958" y="309150"/>
                </a:lnTo>
                <a:lnTo>
                  <a:pt x="222529" y="318286"/>
                </a:lnTo>
                <a:lnTo>
                  <a:pt x="189511" y="346217"/>
                </a:lnTo>
                <a:lnTo>
                  <a:pt x="175753" y="357284"/>
                </a:lnTo>
                <a:lnTo>
                  <a:pt x="147288" y="378365"/>
                </a:lnTo>
                <a:lnTo>
                  <a:pt x="133210" y="390381"/>
                </a:lnTo>
                <a:lnTo>
                  <a:pt x="120603" y="402072"/>
                </a:lnTo>
                <a:lnTo>
                  <a:pt x="101538" y="420548"/>
                </a:lnTo>
                <a:lnTo>
                  <a:pt x="75298" y="446656"/>
                </a:lnTo>
                <a:lnTo>
                  <a:pt x="53048" y="462111"/>
                </a:lnTo>
                <a:lnTo>
                  <a:pt x="49535" y="465027"/>
                </a:lnTo>
                <a:lnTo>
                  <a:pt x="47193" y="467924"/>
                </a:lnTo>
                <a:lnTo>
                  <a:pt x="45632" y="470808"/>
                </a:lnTo>
                <a:lnTo>
                  <a:pt x="44591" y="473683"/>
                </a:lnTo>
                <a:lnTo>
                  <a:pt x="40894" y="479417"/>
                </a:lnTo>
                <a:lnTo>
                  <a:pt x="38575" y="482280"/>
                </a:lnTo>
                <a:lnTo>
                  <a:pt x="36076" y="484188"/>
                </a:lnTo>
                <a:lnTo>
                  <a:pt x="33458" y="485460"/>
                </a:lnTo>
                <a:lnTo>
                  <a:pt x="30760" y="486309"/>
                </a:lnTo>
                <a:lnTo>
                  <a:pt x="28961" y="487827"/>
                </a:lnTo>
                <a:lnTo>
                  <a:pt x="27763" y="489791"/>
                </a:lnTo>
                <a:lnTo>
                  <a:pt x="26963" y="492053"/>
                </a:lnTo>
                <a:lnTo>
                  <a:pt x="25477" y="493562"/>
                </a:lnTo>
                <a:lnTo>
                  <a:pt x="23535" y="494567"/>
                </a:lnTo>
                <a:lnTo>
                  <a:pt x="21287" y="495237"/>
                </a:lnTo>
                <a:lnTo>
                  <a:pt x="16249" y="498522"/>
                </a:lnTo>
                <a:lnTo>
                  <a:pt x="9806" y="503841"/>
                </a:lnTo>
                <a:lnTo>
                  <a:pt x="9277" y="505230"/>
                </a:lnTo>
                <a:lnTo>
                  <a:pt x="8689" y="509313"/>
                </a:lnTo>
                <a:lnTo>
                  <a:pt x="9485" y="510783"/>
                </a:lnTo>
                <a:lnTo>
                  <a:pt x="10968" y="511763"/>
                </a:lnTo>
                <a:lnTo>
                  <a:pt x="15156" y="512852"/>
                </a:lnTo>
                <a:lnTo>
                  <a:pt x="32934" y="513608"/>
                </a:lnTo>
                <a:lnTo>
                  <a:pt x="48413" y="511132"/>
                </a:lnTo>
                <a:lnTo>
                  <a:pt x="93946" y="501781"/>
                </a:lnTo>
                <a:lnTo>
                  <a:pt x="113313" y="496350"/>
                </a:lnTo>
                <a:lnTo>
                  <a:pt x="145819" y="485103"/>
                </a:lnTo>
                <a:lnTo>
                  <a:pt x="157102" y="482260"/>
                </a:lnTo>
                <a:lnTo>
                  <a:pt x="170340" y="479413"/>
                </a:lnTo>
                <a:lnTo>
                  <a:pt x="184879" y="476562"/>
                </a:lnTo>
                <a:lnTo>
                  <a:pt x="198382" y="474661"/>
                </a:lnTo>
                <a:lnTo>
                  <a:pt x="211195" y="473394"/>
                </a:lnTo>
                <a:lnTo>
                  <a:pt x="223546" y="472550"/>
                </a:lnTo>
                <a:lnTo>
                  <a:pt x="247430" y="469071"/>
                </a:lnTo>
                <a:lnTo>
                  <a:pt x="270745" y="465302"/>
                </a:lnTo>
                <a:lnTo>
                  <a:pt x="293807" y="463627"/>
                </a:lnTo>
                <a:lnTo>
                  <a:pt x="316757" y="462883"/>
                </a:lnTo>
                <a:lnTo>
                  <a:pt x="328211" y="462685"/>
                </a:lnTo>
                <a:lnTo>
                  <a:pt x="344420" y="461600"/>
                </a:lnTo>
                <a:lnTo>
                  <a:pt x="385289" y="457854"/>
                </a:lnTo>
                <a:lnTo>
                  <a:pt x="425334" y="456474"/>
                </a:lnTo>
                <a:lnTo>
                  <a:pt x="664739" y="454078"/>
                </a:lnTo>
                <a:lnTo>
                  <a:pt x="693549" y="453005"/>
                </a:lnTo>
                <a:lnTo>
                  <a:pt x="717519" y="451336"/>
                </a:lnTo>
                <a:lnTo>
                  <a:pt x="779744" y="4451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01"/>
          <p:cNvSpPr/>
          <p:nvPr/>
        </p:nvSpPr>
        <p:spPr>
          <a:xfrm>
            <a:off x="4992052" y="2348921"/>
            <a:ext cx="810058" cy="572934"/>
          </a:xfrm>
          <a:custGeom>
            <a:avLst/>
            <a:gdLst/>
            <a:ahLst/>
            <a:cxnLst/>
            <a:rect l="0" t="0" r="0" b="0"/>
            <a:pathLst>
              <a:path w="810058" h="572934">
                <a:moveTo>
                  <a:pt x="34290" y="214256"/>
                </a:moveTo>
                <a:lnTo>
                  <a:pt x="20638" y="209705"/>
                </a:lnTo>
                <a:lnTo>
                  <a:pt x="16616" y="207412"/>
                </a:lnTo>
                <a:lnTo>
                  <a:pt x="13935" y="204931"/>
                </a:lnTo>
                <a:lnTo>
                  <a:pt x="12147" y="202325"/>
                </a:lnTo>
                <a:lnTo>
                  <a:pt x="10162" y="196888"/>
                </a:lnTo>
                <a:lnTo>
                  <a:pt x="9631" y="194105"/>
                </a:lnTo>
                <a:lnTo>
                  <a:pt x="10231" y="191297"/>
                </a:lnTo>
                <a:lnTo>
                  <a:pt x="18037" y="177406"/>
                </a:lnTo>
                <a:lnTo>
                  <a:pt x="20597" y="172545"/>
                </a:lnTo>
                <a:lnTo>
                  <a:pt x="28522" y="164603"/>
                </a:lnTo>
                <a:lnTo>
                  <a:pt x="49132" y="151743"/>
                </a:lnTo>
                <a:lnTo>
                  <a:pt x="72953" y="135673"/>
                </a:lnTo>
                <a:lnTo>
                  <a:pt x="88641" y="124720"/>
                </a:lnTo>
                <a:lnTo>
                  <a:pt x="105767" y="114560"/>
                </a:lnTo>
                <a:lnTo>
                  <a:pt x="123851" y="104929"/>
                </a:lnTo>
                <a:lnTo>
                  <a:pt x="187131" y="73492"/>
                </a:lnTo>
                <a:lnTo>
                  <a:pt x="209851" y="63430"/>
                </a:lnTo>
                <a:lnTo>
                  <a:pt x="229475" y="55782"/>
                </a:lnTo>
                <a:lnTo>
                  <a:pt x="247721" y="49208"/>
                </a:lnTo>
                <a:lnTo>
                  <a:pt x="272976" y="43111"/>
                </a:lnTo>
                <a:lnTo>
                  <a:pt x="287711" y="40152"/>
                </a:lnTo>
                <a:lnTo>
                  <a:pt x="309164" y="36864"/>
                </a:lnTo>
                <a:lnTo>
                  <a:pt x="331952" y="35013"/>
                </a:lnTo>
                <a:lnTo>
                  <a:pt x="338459" y="34753"/>
                </a:lnTo>
                <a:lnTo>
                  <a:pt x="350769" y="37005"/>
                </a:lnTo>
                <a:lnTo>
                  <a:pt x="361637" y="41180"/>
                </a:lnTo>
                <a:lnTo>
                  <a:pt x="373111" y="48886"/>
                </a:lnTo>
                <a:lnTo>
                  <a:pt x="379505" y="54398"/>
                </a:lnTo>
                <a:lnTo>
                  <a:pt x="388459" y="67408"/>
                </a:lnTo>
                <a:lnTo>
                  <a:pt x="391724" y="77870"/>
                </a:lnTo>
                <a:lnTo>
                  <a:pt x="392594" y="83327"/>
                </a:lnTo>
                <a:lnTo>
                  <a:pt x="391021" y="97010"/>
                </a:lnTo>
                <a:lnTo>
                  <a:pt x="388100" y="112617"/>
                </a:lnTo>
                <a:lnTo>
                  <a:pt x="386801" y="129078"/>
                </a:lnTo>
                <a:lnTo>
                  <a:pt x="383684" y="140839"/>
                </a:lnTo>
                <a:lnTo>
                  <a:pt x="376574" y="157895"/>
                </a:lnTo>
                <a:lnTo>
                  <a:pt x="373922" y="165252"/>
                </a:lnTo>
                <a:lnTo>
                  <a:pt x="365895" y="178507"/>
                </a:lnTo>
                <a:lnTo>
                  <a:pt x="356930" y="190747"/>
                </a:lnTo>
                <a:lnTo>
                  <a:pt x="345575" y="208349"/>
                </a:lnTo>
                <a:lnTo>
                  <a:pt x="335834" y="219886"/>
                </a:lnTo>
                <a:lnTo>
                  <a:pt x="323902" y="236107"/>
                </a:lnTo>
                <a:lnTo>
                  <a:pt x="272818" y="307620"/>
                </a:lnTo>
                <a:lnTo>
                  <a:pt x="260937" y="323171"/>
                </a:lnTo>
                <a:lnTo>
                  <a:pt x="251110" y="335443"/>
                </a:lnTo>
                <a:lnTo>
                  <a:pt x="242654" y="345530"/>
                </a:lnTo>
                <a:lnTo>
                  <a:pt x="219747" y="371685"/>
                </a:lnTo>
                <a:lnTo>
                  <a:pt x="191581" y="405470"/>
                </a:lnTo>
                <a:lnTo>
                  <a:pt x="176904" y="421795"/>
                </a:lnTo>
                <a:lnTo>
                  <a:pt x="169371" y="430721"/>
                </a:lnTo>
                <a:lnTo>
                  <a:pt x="153381" y="450798"/>
                </a:lnTo>
                <a:lnTo>
                  <a:pt x="139289" y="467341"/>
                </a:lnTo>
                <a:lnTo>
                  <a:pt x="124772" y="482948"/>
                </a:lnTo>
                <a:lnTo>
                  <a:pt x="60778" y="547779"/>
                </a:lnTo>
                <a:lnTo>
                  <a:pt x="49652" y="558929"/>
                </a:lnTo>
                <a:lnTo>
                  <a:pt x="46436" y="561195"/>
                </a:lnTo>
                <a:lnTo>
                  <a:pt x="40323" y="563714"/>
                </a:lnTo>
                <a:lnTo>
                  <a:pt x="38313" y="565338"/>
                </a:lnTo>
                <a:lnTo>
                  <a:pt x="36972" y="567373"/>
                </a:lnTo>
                <a:lnTo>
                  <a:pt x="36078" y="569683"/>
                </a:lnTo>
                <a:lnTo>
                  <a:pt x="37387" y="571222"/>
                </a:lnTo>
                <a:lnTo>
                  <a:pt x="40165" y="572248"/>
                </a:lnTo>
                <a:lnTo>
                  <a:pt x="43922" y="572933"/>
                </a:lnTo>
                <a:lnTo>
                  <a:pt x="46426" y="572436"/>
                </a:lnTo>
                <a:lnTo>
                  <a:pt x="48096" y="571153"/>
                </a:lnTo>
                <a:lnTo>
                  <a:pt x="49209" y="569345"/>
                </a:lnTo>
                <a:lnTo>
                  <a:pt x="58066" y="564796"/>
                </a:lnTo>
                <a:lnTo>
                  <a:pt x="82484" y="554114"/>
                </a:lnTo>
                <a:lnTo>
                  <a:pt x="99899" y="545672"/>
                </a:lnTo>
                <a:lnTo>
                  <a:pt x="113932" y="542527"/>
                </a:lnTo>
                <a:lnTo>
                  <a:pt x="137898" y="538216"/>
                </a:lnTo>
                <a:lnTo>
                  <a:pt x="159395" y="532546"/>
                </a:lnTo>
                <a:lnTo>
                  <a:pt x="294130" y="498635"/>
                </a:lnTo>
                <a:lnTo>
                  <a:pt x="320864" y="494329"/>
                </a:lnTo>
                <a:lnTo>
                  <a:pt x="352022" y="490507"/>
                </a:lnTo>
                <a:lnTo>
                  <a:pt x="421249" y="483719"/>
                </a:lnTo>
                <a:lnTo>
                  <a:pt x="493292" y="477527"/>
                </a:lnTo>
                <a:lnTo>
                  <a:pt x="543726" y="474140"/>
                </a:lnTo>
                <a:lnTo>
                  <a:pt x="579793" y="472635"/>
                </a:lnTo>
                <a:lnTo>
                  <a:pt x="624969" y="471788"/>
                </a:lnTo>
                <a:lnTo>
                  <a:pt x="716948" y="471478"/>
                </a:lnTo>
                <a:lnTo>
                  <a:pt x="738950" y="472415"/>
                </a:lnTo>
                <a:lnTo>
                  <a:pt x="757429" y="473992"/>
                </a:lnTo>
                <a:lnTo>
                  <a:pt x="773558" y="475996"/>
                </a:lnTo>
                <a:lnTo>
                  <a:pt x="796559" y="478222"/>
                </a:lnTo>
                <a:lnTo>
                  <a:pt x="809321" y="479212"/>
                </a:lnTo>
                <a:lnTo>
                  <a:pt x="810057" y="479476"/>
                </a:lnTo>
                <a:lnTo>
                  <a:pt x="795318" y="479769"/>
                </a:lnTo>
                <a:lnTo>
                  <a:pt x="747492" y="479899"/>
                </a:lnTo>
                <a:lnTo>
                  <a:pt x="723118" y="480887"/>
                </a:lnTo>
                <a:lnTo>
                  <a:pt x="700201" y="482497"/>
                </a:lnTo>
                <a:lnTo>
                  <a:pt x="678256" y="484524"/>
                </a:lnTo>
                <a:lnTo>
                  <a:pt x="659816" y="485874"/>
                </a:lnTo>
                <a:lnTo>
                  <a:pt x="643712" y="486775"/>
                </a:lnTo>
                <a:lnTo>
                  <a:pt x="615659" y="487776"/>
                </a:lnTo>
                <a:lnTo>
                  <a:pt x="590492" y="488220"/>
                </a:lnTo>
                <a:lnTo>
                  <a:pt x="577494" y="489291"/>
                </a:lnTo>
                <a:lnTo>
                  <a:pt x="564066" y="490958"/>
                </a:lnTo>
                <a:lnTo>
                  <a:pt x="550351" y="493022"/>
                </a:lnTo>
                <a:lnTo>
                  <a:pt x="537398" y="494397"/>
                </a:lnTo>
                <a:lnTo>
                  <a:pt x="512846" y="495926"/>
                </a:lnTo>
                <a:lnTo>
                  <a:pt x="489234" y="496605"/>
                </a:lnTo>
                <a:lnTo>
                  <a:pt x="477604" y="496786"/>
                </a:lnTo>
                <a:lnTo>
                  <a:pt x="461277" y="497860"/>
                </a:lnTo>
                <a:lnTo>
                  <a:pt x="420278" y="501592"/>
                </a:lnTo>
                <a:lnTo>
                  <a:pt x="402105" y="503921"/>
                </a:lnTo>
                <a:lnTo>
                  <a:pt x="386180" y="506426"/>
                </a:lnTo>
                <a:lnTo>
                  <a:pt x="371754" y="509048"/>
                </a:lnTo>
                <a:lnTo>
                  <a:pt x="335404" y="514502"/>
                </a:lnTo>
                <a:lnTo>
                  <a:pt x="315043" y="517290"/>
                </a:lnTo>
                <a:lnTo>
                  <a:pt x="298611" y="519149"/>
                </a:lnTo>
                <a:lnTo>
                  <a:pt x="284799" y="520388"/>
                </a:lnTo>
                <a:lnTo>
                  <a:pt x="272734" y="521214"/>
                </a:lnTo>
                <a:lnTo>
                  <a:pt x="258022" y="522717"/>
                </a:lnTo>
                <a:lnTo>
                  <a:pt x="223897" y="526927"/>
                </a:lnTo>
                <a:lnTo>
                  <a:pt x="209272" y="529384"/>
                </a:lnTo>
                <a:lnTo>
                  <a:pt x="185402" y="534653"/>
                </a:lnTo>
                <a:lnTo>
                  <a:pt x="165269" y="537630"/>
                </a:lnTo>
                <a:lnTo>
                  <a:pt x="146795" y="538953"/>
                </a:lnTo>
                <a:lnTo>
                  <a:pt x="129060" y="539541"/>
                </a:lnTo>
                <a:lnTo>
                  <a:pt x="109112" y="542342"/>
                </a:lnTo>
                <a:lnTo>
                  <a:pt x="89452" y="545810"/>
                </a:lnTo>
                <a:lnTo>
                  <a:pt x="68626" y="547762"/>
                </a:lnTo>
                <a:lnTo>
                  <a:pt x="44781" y="548551"/>
                </a:lnTo>
                <a:lnTo>
                  <a:pt x="45094" y="547610"/>
                </a:lnTo>
                <a:lnTo>
                  <a:pt x="47982" y="544023"/>
                </a:lnTo>
                <a:lnTo>
                  <a:pt x="49133" y="541733"/>
                </a:lnTo>
                <a:lnTo>
                  <a:pt x="50412" y="536649"/>
                </a:lnTo>
                <a:lnTo>
                  <a:pt x="53521" y="531214"/>
                </a:lnTo>
                <a:lnTo>
                  <a:pt x="65705" y="517720"/>
                </a:lnTo>
                <a:lnTo>
                  <a:pt x="227926" y="354948"/>
                </a:lnTo>
                <a:lnTo>
                  <a:pt x="238628" y="345199"/>
                </a:lnTo>
                <a:lnTo>
                  <a:pt x="249573" y="335841"/>
                </a:lnTo>
                <a:lnTo>
                  <a:pt x="260680" y="326745"/>
                </a:lnTo>
                <a:lnTo>
                  <a:pt x="272846" y="314966"/>
                </a:lnTo>
                <a:lnTo>
                  <a:pt x="285720" y="301399"/>
                </a:lnTo>
                <a:lnTo>
                  <a:pt x="310820" y="273941"/>
                </a:lnTo>
                <a:lnTo>
                  <a:pt x="341015" y="242418"/>
                </a:lnTo>
                <a:lnTo>
                  <a:pt x="359207" y="223915"/>
                </a:lnTo>
                <a:lnTo>
                  <a:pt x="374278" y="206167"/>
                </a:lnTo>
                <a:lnTo>
                  <a:pt x="387326" y="188753"/>
                </a:lnTo>
                <a:lnTo>
                  <a:pt x="399475" y="171489"/>
                </a:lnTo>
                <a:lnTo>
                  <a:pt x="408685" y="156831"/>
                </a:lnTo>
                <a:lnTo>
                  <a:pt x="416905" y="142061"/>
                </a:lnTo>
                <a:lnTo>
                  <a:pt x="426908" y="122797"/>
                </a:lnTo>
                <a:lnTo>
                  <a:pt x="432625" y="106615"/>
                </a:lnTo>
                <a:lnTo>
                  <a:pt x="435165" y="93073"/>
                </a:lnTo>
                <a:lnTo>
                  <a:pt x="436294" y="80704"/>
                </a:lnTo>
                <a:lnTo>
                  <a:pt x="436930" y="63031"/>
                </a:lnTo>
                <a:lnTo>
                  <a:pt x="437118" y="50280"/>
                </a:lnTo>
                <a:lnTo>
                  <a:pt x="434622" y="41048"/>
                </a:lnTo>
                <a:lnTo>
                  <a:pt x="432623" y="35919"/>
                </a:lnTo>
                <a:lnTo>
                  <a:pt x="422782" y="25140"/>
                </a:lnTo>
                <a:lnTo>
                  <a:pt x="402282" y="7249"/>
                </a:lnTo>
                <a:lnTo>
                  <a:pt x="396776" y="4814"/>
                </a:lnTo>
                <a:lnTo>
                  <a:pt x="376326" y="1387"/>
                </a:lnTo>
                <a:lnTo>
                  <a:pt x="351867" y="229"/>
                </a:lnTo>
                <a:lnTo>
                  <a:pt x="324140" y="0"/>
                </a:lnTo>
                <a:lnTo>
                  <a:pt x="300272" y="2509"/>
                </a:lnTo>
                <a:lnTo>
                  <a:pt x="285906" y="4511"/>
                </a:lnTo>
                <a:lnTo>
                  <a:pt x="272519" y="6798"/>
                </a:lnTo>
                <a:lnTo>
                  <a:pt x="247485" y="11880"/>
                </a:lnTo>
                <a:lnTo>
                  <a:pt x="226198" y="19854"/>
                </a:lnTo>
                <a:lnTo>
                  <a:pt x="207213" y="28795"/>
                </a:lnTo>
                <a:lnTo>
                  <a:pt x="189249" y="35944"/>
                </a:lnTo>
                <a:lnTo>
                  <a:pt x="164121" y="47376"/>
                </a:lnTo>
                <a:lnTo>
                  <a:pt x="101422" y="77999"/>
                </a:lnTo>
                <a:lnTo>
                  <a:pt x="78097" y="92102"/>
                </a:lnTo>
                <a:lnTo>
                  <a:pt x="54255" y="108212"/>
                </a:lnTo>
                <a:lnTo>
                  <a:pt x="39353" y="118548"/>
                </a:lnTo>
                <a:lnTo>
                  <a:pt x="30046" y="126638"/>
                </a:lnTo>
                <a:lnTo>
                  <a:pt x="0" y="1542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02"/>
          <p:cNvSpPr/>
          <p:nvPr/>
        </p:nvSpPr>
        <p:spPr>
          <a:xfrm>
            <a:off x="6226492" y="3214687"/>
            <a:ext cx="137161" cy="540068"/>
          </a:xfrm>
          <a:custGeom>
            <a:avLst/>
            <a:gdLst/>
            <a:ahLst/>
            <a:cxnLst/>
            <a:rect l="0" t="0" r="0" b="0"/>
            <a:pathLst>
              <a:path w="137161" h="540068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6844" y="18432"/>
                </a:lnTo>
                <a:lnTo>
                  <a:pt x="9325" y="27528"/>
                </a:lnTo>
                <a:lnTo>
                  <a:pt x="20151" y="71795"/>
                </a:lnTo>
                <a:lnTo>
                  <a:pt x="22959" y="82154"/>
                </a:lnTo>
                <a:lnTo>
                  <a:pt x="28619" y="101283"/>
                </a:lnTo>
                <a:lnTo>
                  <a:pt x="30509" y="110384"/>
                </a:lnTo>
                <a:lnTo>
                  <a:pt x="31770" y="119309"/>
                </a:lnTo>
                <a:lnTo>
                  <a:pt x="32610" y="128117"/>
                </a:lnTo>
                <a:lnTo>
                  <a:pt x="34123" y="136846"/>
                </a:lnTo>
                <a:lnTo>
                  <a:pt x="36083" y="145524"/>
                </a:lnTo>
                <a:lnTo>
                  <a:pt x="38343" y="154166"/>
                </a:lnTo>
                <a:lnTo>
                  <a:pt x="39850" y="162785"/>
                </a:lnTo>
                <a:lnTo>
                  <a:pt x="40854" y="171388"/>
                </a:lnTo>
                <a:lnTo>
                  <a:pt x="41524" y="179981"/>
                </a:lnTo>
                <a:lnTo>
                  <a:pt x="41970" y="188568"/>
                </a:lnTo>
                <a:lnTo>
                  <a:pt x="42466" y="205728"/>
                </a:lnTo>
                <a:lnTo>
                  <a:pt x="43550" y="215257"/>
                </a:lnTo>
                <a:lnTo>
                  <a:pt x="45227" y="225420"/>
                </a:lnTo>
                <a:lnTo>
                  <a:pt x="47296" y="236005"/>
                </a:lnTo>
                <a:lnTo>
                  <a:pt x="49628" y="245919"/>
                </a:lnTo>
                <a:lnTo>
                  <a:pt x="52135" y="255386"/>
                </a:lnTo>
                <a:lnTo>
                  <a:pt x="54760" y="264555"/>
                </a:lnTo>
                <a:lnTo>
                  <a:pt x="56509" y="273525"/>
                </a:lnTo>
                <a:lnTo>
                  <a:pt x="57675" y="282363"/>
                </a:lnTo>
                <a:lnTo>
                  <a:pt x="58453" y="291112"/>
                </a:lnTo>
                <a:lnTo>
                  <a:pt x="61828" y="307422"/>
                </a:lnTo>
                <a:lnTo>
                  <a:pt x="73200" y="353485"/>
                </a:lnTo>
                <a:lnTo>
                  <a:pt x="79280" y="374721"/>
                </a:lnTo>
                <a:lnTo>
                  <a:pt x="85238" y="393642"/>
                </a:lnTo>
                <a:lnTo>
                  <a:pt x="91115" y="411018"/>
                </a:lnTo>
                <a:lnTo>
                  <a:pt x="95034" y="425460"/>
                </a:lnTo>
                <a:lnTo>
                  <a:pt x="97646" y="437945"/>
                </a:lnTo>
                <a:lnTo>
                  <a:pt x="99387" y="449126"/>
                </a:lnTo>
                <a:lnTo>
                  <a:pt x="101501" y="457532"/>
                </a:lnTo>
                <a:lnTo>
                  <a:pt x="103862" y="464089"/>
                </a:lnTo>
                <a:lnTo>
                  <a:pt x="108074" y="474867"/>
                </a:lnTo>
                <a:lnTo>
                  <a:pt x="109945" y="486007"/>
                </a:lnTo>
                <a:lnTo>
                  <a:pt x="113317" y="499848"/>
                </a:lnTo>
                <a:lnTo>
                  <a:pt x="115550" y="507540"/>
                </a:lnTo>
                <a:lnTo>
                  <a:pt x="117991" y="513620"/>
                </a:lnTo>
                <a:lnTo>
                  <a:pt x="120571" y="518626"/>
                </a:lnTo>
                <a:lnTo>
                  <a:pt x="123243" y="522915"/>
                </a:lnTo>
                <a:lnTo>
                  <a:pt x="126212" y="530222"/>
                </a:lnTo>
                <a:lnTo>
                  <a:pt x="127004" y="533504"/>
                </a:lnTo>
                <a:lnTo>
                  <a:pt x="128484" y="535692"/>
                </a:lnTo>
                <a:lnTo>
                  <a:pt x="130424" y="537150"/>
                </a:lnTo>
                <a:lnTo>
                  <a:pt x="137160" y="5400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03"/>
          <p:cNvSpPr/>
          <p:nvPr/>
        </p:nvSpPr>
        <p:spPr>
          <a:xfrm>
            <a:off x="6457950" y="3274695"/>
            <a:ext cx="240031" cy="488633"/>
          </a:xfrm>
          <a:custGeom>
            <a:avLst/>
            <a:gdLst/>
            <a:ahLst/>
            <a:cxnLst/>
            <a:rect l="0" t="0" r="0" b="0"/>
            <a:pathLst>
              <a:path w="240031" h="488633">
                <a:moveTo>
                  <a:pt x="0" y="0"/>
                </a:moveTo>
                <a:lnTo>
                  <a:pt x="9102" y="4550"/>
                </a:lnTo>
                <a:lnTo>
                  <a:pt x="13687" y="8748"/>
                </a:lnTo>
                <a:lnTo>
                  <a:pt x="18650" y="14405"/>
                </a:lnTo>
                <a:lnTo>
                  <a:pt x="23863" y="21033"/>
                </a:lnTo>
                <a:lnTo>
                  <a:pt x="29243" y="29262"/>
                </a:lnTo>
                <a:lnTo>
                  <a:pt x="34736" y="38558"/>
                </a:lnTo>
                <a:lnTo>
                  <a:pt x="44966" y="57141"/>
                </a:lnTo>
                <a:lnTo>
                  <a:pt x="56080" y="78314"/>
                </a:lnTo>
                <a:lnTo>
                  <a:pt x="62389" y="90686"/>
                </a:lnTo>
                <a:lnTo>
                  <a:pt x="68368" y="105075"/>
                </a:lnTo>
                <a:lnTo>
                  <a:pt x="71296" y="112912"/>
                </a:lnTo>
                <a:lnTo>
                  <a:pt x="89069" y="164900"/>
                </a:lnTo>
                <a:lnTo>
                  <a:pt x="94622" y="182323"/>
                </a:lnTo>
                <a:lnTo>
                  <a:pt x="116684" y="255946"/>
                </a:lnTo>
                <a:lnTo>
                  <a:pt x="125590" y="288137"/>
                </a:lnTo>
                <a:lnTo>
                  <a:pt x="131382" y="307131"/>
                </a:lnTo>
                <a:lnTo>
                  <a:pt x="136166" y="319054"/>
                </a:lnTo>
                <a:lnTo>
                  <a:pt x="142212" y="332717"/>
                </a:lnTo>
                <a:lnTo>
                  <a:pt x="149100" y="347542"/>
                </a:lnTo>
                <a:lnTo>
                  <a:pt x="161835" y="376713"/>
                </a:lnTo>
                <a:lnTo>
                  <a:pt x="172891" y="402695"/>
                </a:lnTo>
                <a:lnTo>
                  <a:pt x="180980" y="420593"/>
                </a:lnTo>
                <a:lnTo>
                  <a:pt x="185423" y="428032"/>
                </a:lnTo>
                <a:lnTo>
                  <a:pt x="190290" y="434897"/>
                </a:lnTo>
                <a:lnTo>
                  <a:pt x="195440" y="441379"/>
                </a:lnTo>
                <a:lnTo>
                  <a:pt x="199825" y="446653"/>
                </a:lnTo>
                <a:lnTo>
                  <a:pt x="207239" y="455052"/>
                </a:lnTo>
                <a:lnTo>
                  <a:pt x="213708" y="464500"/>
                </a:lnTo>
                <a:lnTo>
                  <a:pt x="219759" y="474097"/>
                </a:lnTo>
                <a:lnTo>
                  <a:pt x="225623" y="481537"/>
                </a:lnTo>
                <a:lnTo>
                  <a:pt x="229728" y="486530"/>
                </a:lnTo>
                <a:lnTo>
                  <a:pt x="231257" y="487231"/>
                </a:lnTo>
                <a:lnTo>
                  <a:pt x="233229" y="487698"/>
                </a:lnTo>
                <a:lnTo>
                  <a:pt x="240030" y="4886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04"/>
          <p:cNvSpPr/>
          <p:nvPr/>
        </p:nvSpPr>
        <p:spPr>
          <a:xfrm>
            <a:off x="6269354" y="3473629"/>
            <a:ext cx="522924" cy="143967"/>
          </a:xfrm>
          <a:custGeom>
            <a:avLst/>
            <a:gdLst/>
            <a:ahLst/>
            <a:cxnLst/>
            <a:rect l="0" t="0" r="0" b="0"/>
            <a:pathLst>
              <a:path w="522924" h="143967">
                <a:moveTo>
                  <a:pt x="0" y="143966"/>
                </a:moveTo>
                <a:lnTo>
                  <a:pt x="4552" y="143966"/>
                </a:lnTo>
                <a:lnTo>
                  <a:pt x="11866" y="141425"/>
                </a:lnTo>
                <a:lnTo>
                  <a:pt x="21466" y="137122"/>
                </a:lnTo>
                <a:lnTo>
                  <a:pt x="32084" y="132034"/>
                </a:lnTo>
                <a:lnTo>
                  <a:pt x="38535" y="129344"/>
                </a:lnTo>
                <a:lnTo>
                  <a:pt x="45692" y="126598"/>
                </a:lnTo>
                <a:lnTo>
                  <a:pt x="61265" y="121007"/>
                </a:lnTo>
                <a:lnTo>
                  <a:pt x="77712" y="115346"/>
                </a:lnTo>
                <a:lnTo>
                  <a:pt x="236225" y="56821"/>
                </a:lnTo>
                <a:lnTo>
                  <a:pt x="265116" y="46816"/>
                </a:lnTo>
                <a:lnTo>
                  <a:pt x="334309" y="23917"/>
                </a:lnTo>
                <a:lnTo>
                  <a:pt x="346698" y="20118"/>
                </a:lnTo>
                <a:lnTo>
                  <a:pt x="370623" y="13357"/>
                </a:lnTo>
                <a:lnTo>
                  <a:pt x="384242" y="10221"/>
                </a:lnTo>
                <a:lnTo>
                  <a:pt x="414614" y="4196"/>
                </a:lnTo>
                <a:lnTo>
                  <a:pt x="429762" y="2208"/>
                </a:lnTo>
                <a:lnTo>
                  <a:pt x="444623" y="883"/>
                </a:lnTo>
                <a:lnTo>
                  <a:pt x="459293" y="0"/>
                </a:lnTo>
                <a:lnTo>
                  <a:pt x="470978" y="363"/>
                </a:lnTo>
                <a:lnTo>
                  <a:pt x="522923" y="68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05"/>
          <p:cNvSpPr/>
          <p:nvPr/>
        </p:nvSpPr>
        <p:spPr>
          <a:xfrm>
            <a:off x="6886575" y="3720465"/>
            <a:ext cx="51083" cy="180023"/>
          </a:xfrm>
          <a:custGeom>
            <a:avLst/>
            <a:gdLst/>
            <a:ahLst/>
            <a:cxnLst/>
            <a:rect l="0" t="0" r="0" b="0"/>
            <a:pathLst>
              <a:path w="51083" h="180023">
                <a:moveTo>
                  <a:pt x="42862" y="0"/>
                </a:moveTo>
                <a:lnTo>
                  <a:pt x="47413" y="13652"/>
                </a:lnTo>
                <a:lnTo>
                  <a:pt x="48754" y="21484"/>
                </a:lnTo>
                <a:lnTo>
                  <a:pt x="49647" y="30515"/>
                </a:lnTo>
                <a:lnTo>
                  <a:pt x="50641" y="48804"/>
                </a:lnTo>
                <a:lnTo>
                  <a:pt x="51082" y="63283"/>
                </a:lnTo>
                <a:lnTo>
                  <a:pt x="50247" y="69811"/>
                </a:lnTo>
                <a:lnTo>
                  <a:pt x="48738" y="76068"/>
                </a:lnTo>
                <a:lnTo>
                  <a:pt x="46780" y="82144"/>
                </a:lnTo>
                <a:lnTo>
                  <a:pt x="45473" y="89053"/>
                </a:lnTo>
                <a:lnTo>
                  <a:pt x="44603" y="96516"/>
                </a:lnTo>
                <a:lnTo>
                  <a:pt x="44023" y="104349"/>
                </a:lnTo>
                <a:lnTo>
                  <a:pt x="42684" y="111476"/>
                </a:lnTo>
                <a:lnTo>
                  <a:pt x="40838" y="118132"/>
                </a:lnTo>
                <a:lnTo>
                  <a:pt x="38655" y="124475"/>
                </a:lnTo>
                <a:lnTo>
                  <a:pt x="37200" y="129655"/>
                </a:lnTo>
                <a:lnTo>
                  <a:pt x="36230" y="134062"/>
                </a:lnTo>
                <a:lnTo>
                  <a:pt x="35583" y="137952"/>
                </a:lnTo>
                <a:lnTo>
                  <a:pt x="34200" y="142450"/>
                </a:lnTo>
                <a:lnTo>
                  <a:pt x="32325" y="147354"/>
                </a:lnTo>
                <a:lnTo>
                  <a:pt x="30122" y="152528"/>
                </a:lnTo>
                <a:lnTo>
                  <a:pt x="27701" y="156931"/>
                </a:lnTo>
                <a:lnTo>
                  <a:pt x="25134" y="160818"/>
                </a:lnTo>
                <a:lnTo>
                  <a:pt x="22472" y="164362"/>
                </a:lnTo>
                <a:lnTo>
                  <a:pt x="19743" y="167677"/>
                </a:lnTo>
                <a:lnTo>
                  <a:pt x="16972" y="170840"/>
                </a:lnTo>
                <a:lnTo>
                  <a:pt x="14172" y="173900"/>
                </a:lnTo>
                <a:lnTo>
                  <a:pt x="11353" y="175941"/>
                </a:lnTo>
                <a:lnTo>
                  <a:pt x="8521" y="177301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06"/>
          <p:cNvSpPr/>
          <p:nvPr/>
        </p:nvSpPr>
        <p:spPr>
          <a:xfrm>
            <a:off x="7023734" y="3274729"/>
            <a:ext cx="677229" cy="34257"/>
          </a:xfrm>
          <a:custGeom>
            <a:avLst/>
            <a:gdLst/>
            <a:ahLst/>
            <a:cxnLst/>
            <a:rect l="0" t="0" r="0" b="0"/>
            <a:pathLst>
              <a:path w="677229" h="34257">
                <a:moveTo>
                  <a:pt x="0" y="34256"/>
                </a:moveTo>
                <a:lnTo>
                  <a:pt x="87210" y="34256"/>
                </a:lnTo>
                <a:lnTo>
                  <a:pt x="94335" y="33303"/>
                </a:lnTo>
                <a:lnTo>
                  <a:pt x="100990" y="31716"/>
                </a:lnTo>
                <a:lnTo>
                  <a:pt x="107332" y="29705"/>
                </a:lnTo>
                <a:lnTo>
                  <a:pt x="114417" y="28364"/>
                </a:lnTo>
                <a:lnTo>
                  <a:pt x="121998" y="27470"/>
                </a:lnTo>
                <a:lnTo>
                  <a:pt x="138042" y="26478"/>
                </a:lnTo>
                <a:lnTo>
                  <a:pt x="154697" y="26036"/>
                </a:lnTo>
                <a:lnTo>
                  <a:pt x="191944" y="23300"/>
                </a:lnTo>
                <a:lnTo>
                  <a:pt x="216546" y="21237"/>
                </a:lnTo>
                <a:lnTo>
                  <a:pt x="236756" y="18909"/>
                </a:lnTo>
                <a:lnTo>
                  <a:pt x="254041" y="16404"/>
                </a:lnTo>
                <a:lnTo>
                  <a:pt x="269374" y="13782"/>
                </a:lnTo>
                <a:lnTo>
                  <a:pt x="283405" y="12034"/>
                </a:lnTo>
                <a:lnTo>
                  <a:pt x="296570" y="10869"/>
                </a:lnTo>
                <a:lnTo>
                  <a:pt x="309156" y="10092"/>
                </a:lnTo>
                <a:lnTo>
                  <a:pt x="346001" y="6689"/>
                </a:lnTo>
                <a:lnTo>
                  <a:pt x="367828" y="4448"/>
                </a:lnTo>
                <a:lnTo>
                  <a:pt x="387141" y="2954"/>
                </a:lnTo>
                <a:lnTo>
                  <a:pt x="404779" y="1958"/>
                </a:lnTo>
                <a:lnTo>
                  <a:pt x="435173" y="851"/>
                </a:lnTo>
                <a:lnTo>
                  <a:pt x="469300" y="228"/>
                </a:lnTo>
                <a:lnTo>
                  <a:pt x="562276" y="0"/>
                </a:lnTo>
                <a:lnTo>
                  <a:pt x="584401" y="941"/>
                </a:lnTo>
                <a:lnTo>
                  <a:pt x="602960" y="2521"/>
                </a:lnTo>
                <a:lnTo>
                  <a:pt x="630886" y="5864"/>
                </a:lnTo>
                <a:lnTo>
                  <a:pt x="646472" y="7350"/>
                </a:lnTo>
                <a:lnTo>
                  <a:pt x="660601" y="8186"/>
                </a:lnTo>
                <a:lnTo>
                  <a:pt x="664238" y="9256"/>
                </a:lnTo>
                <a:lnTo>
                  <a:pt x="667616" y="10921"/>
                </a:lnTo>
                <a:lnTo>
                  <a:pt x="677228" y="171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07"/>
          <p:cNvSpPr/>
          <p:nvPr/>
        </p:nvSpPr>
        <p:spPr>
          <a:xfrm>
            <a:off x="7359254" y="3291840"/>
            <a:ext cx="75962" cy="394336"/>
          </a:xfrm>
          <a:custGeom>
            <a:avLst/>
            <a:gdLst/>
            <a:ahLst/>
            <a:cxnLst/>
            <a:rect l="0" t="0" r="0" b="0"/>
            <a:pathLst>
              <a:path w="75962" h="394336">
                <a:moveTo>
                  <a:pt x="7380" y="0"/>
                </a:moveTo>
                <a:lnTo>
                  <a:pt x="2829" y="4551"/>
                </a:lnTo>
                <a:lnTo>
                  <a:pt x="1489" y="7796"/>
                </a:lnTo>
                <a:lnTo>
                  <a:pt x="0" y="16482"/>
                </a:lnTo>
                <a:lnTo>
                  <a:pt x="1878" y="26693"/>
                </a:lnTo>
                <a:lnTo>
                  <a:pt x="3712" y="32082"/>
                </a:lnTo>
                <a:lnTo>
                  <a:pt x="5750" y="43151"/>
                </a:lnTo>
                <a:lnTo>
                  <a:pt x="6656" y="54421"/>
                </a:lnTo>
                <a:lnTo>
                  <a:pt x="7059" y="65779"/>
                </a:lnTo>
                <a:lnTo>
                  <a:pt x="8118" y="71475"/>
                </a:lnTo>
                <a:lnTo>
                  <a:pt x="9777" y="77178"/>
                </a:lnTo>
                <a:lnTo>
                  <a:pt x="11837" y="82884"/>
                </a:lnTo>
                <a:lnTo>
                  <a:pt x="13208" y="89546"/>
                </a:lnTo>
                <a:lnTo>
                  <a:pt x="14123" y="96845"/>
                </a:lnTo>
                <a:lnTo>
                  <a:pt x="14733" y="104568"/>
                </a:lnTo>
                <a:lnTo>
                  <a:pt x="16092" y="111622"/>
                </a:lnTo>
                <a:lnTo>
                  <a:pt x="17951" y="118229"/>
                </a:lnTo>
                <a:lnTo>
                  <a:pt x="27778" y="147073"/>
                </a:lnTo>
                <a:lnTo>
                  <a:pt x="30504" y="161866"/>
                </a:lnTo>
                <a:lnTo>
                  <a:pt x="33274" y="181253"/>
                </a:lnTo>
                <a:lnTo>
                  <a:pt x="36072" y="203703"/>
                </a:lnTo>
                <a:lnTo>
                  <a:pt x="38891" y="221526"/>
                </a:lnTo>
                <a:lnTo>
                  <a:pt x="41723" y="236267"/>
                </a:lnTo>
                <a:lnTo>
                  <a:pt x="44563" y="248951"/>
                </a:lnTo>
                <a:lnTo>
                  <a:pt x="47409" y="260265"/>
                </a:lnTo>
                <a:lnTo>
                  <a:pt x="50258" y="270665"/>
                </a:lnTo>
                <a:lnTo>
                  <a:pt x="53112" y="280455"/>
                </a:lnTo>
                <a:lnTo>
                  <a:pt x="55965" y="293650"/>
                </a:lnTo>
                <a:lnTo>
                  <a:pt x="58821" y="309114"/>
                </a:lnTo>
                <a:lnTo>
                  <a:pt x="61676" y="326091"/>
                </a:lnTo>
                <a:lnTo>
                  <a:pt x="63580" y="340266"/>
                </a:lnTo>
                <a:lnTo>
                  <a:pt x="64850" y="352574"/>
                </a:lnTo>
                <a:lnTo>
                  <a:pt x="65696" y="363637"/>
                </a:lnTo>
                <a:lnTo>
                  <a:pt x="67212" y="371012"/>
                </a:lnTo>
                <a:lnTo>
                  <a:pt x="69176" y="375929"/>
                </a:lnTo>
                <a:lnTo>
                  <a:pt x="75961" y="394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08"/>
          <p:cNvSpPr/>
          <p:nvPr/>
        </p:nvSpPr>
        <p:spPr>
          <a:xfrm>
            <a:off x="4958190" y="4114833"/>
            <a:ext cx="248176" cy="608615"/>
          </a:xfrm>
          <a:custGeom>
            <a:avLst/>
            <a:gdLst/>
            <a:ahLst/>
            <a:cxnLst/>
            <a:rect l="0" t="0" r="0" b="0"/>
            <a:pathLst>
              <a:path w="248176" h="608615">
                <a:moveTo>
                  <a:pt x="248175" y="25684"/>
                </a:moveTo>
                <a:lnTo>
                  <a:pt x="239073" y="21133"/>
                </a:lnTo>
                <a:lnTo>
                  <a:pt x="232064" y="18899"/>
                </a:lnTo>
                <a:lnTo>
                  <a:pt x="225774" y="17906"/>
                </a:lnTo>
                <a:lnTo>
                  <a:pt x="219804" y="17465"/>
                </a:lnTo>
                <a:lnTo>
                  <a:pt x="216879" y="16395"/>
                </a:lnTo>
                <a:lnTo>
                  <a:pt x="211087" y="12665"/>
                </a:lnTo>
                <a:lnTo>
                  <a:pt x="205339" y="10373"/>
                </a:lnTo>
                <a:lnTo>
                  <a:pt x="202472" y="9762"/>
                </a:lnTo>
                <a:lnTo>
                  <a:pt x="196747" y="6542"/>
                </a:lnTo>
                <a:lnTo>
                  <a:pt x="193887" y="4350"/>
                </a:lnTo>
                <a:lnTo>
                  <a:pt x="190076" y="2889"/>
                </a:lnTo>
                <a:lnTo>
                  <a:pt x="185629" y="1915"/>
                </a:lnTo>
                <a:lnTo>
                  <a:pt x="180760" y="1266"/>
                </a:lnTo>
                <a:lnTo>
                  <a:pt x="174657" y="832"/>
                </a:lnTo>
                <a:lnTo>
                  <a:pt x="167730" y="544"/>
                </a:lnTo>
                <a:lnTo>
                  <a:pt x="145184" y="80"/>
                </a:lnTo>
                <a:lnTo>
                  <a:pt x="121033" y="0"/>
                </a:lnTo>
                <a:lnTo>
                  <a:pt x="111978" y="942"/>
                </a:lnTo>
                <a:lnTo>
                  <a:pt x="103085" y="2522"/>
                </a:lnTo>
                <a:lnTo>
                  <a:pt x="94298" y="4527"/>
                </a:lnTo>
                <a:lnTo>
                  <a:pt x="86535" y="5865"/>
                </a:lnTo>
                <a:lnTo>
                  <a:pt x="79455" y="6756"/>
                </a:lnTo>
                <a:lnTo>
                  <a:pt x="72830" y="7351"/>
                </a:lnTo>
                <a:lnTo>
                  <a:pt x="67461" y="8699"/>
                </a:lnTo>
                <a:lnTo>
                  <a:pt x="62929" y="10551"/>
                </a:lnTo>
                <a:lnTo>
                  <a:pt x="58955" y="12738"/>
                </a:lnTo>
                <a:lnTo>
                  <a:pt x="51999" y="20248"/>
                </a:lnTo>
                <a:lnTo>
                  <a:pt x="45733" y="28983"/>
                </a:lnTo>
                <a:lnTo>
                  <a:pt x="39773" y="36040"/>
                </a:lnTo>
                <a:lnTo>
                  <a:pt x="33949" y="44892"/>
                </a:lnTo>
                <a:lnTo>
                  <a:pt x="27233" y="55176"/>
                </a:lnTo>
                <a:lnTo>
                  <a:pt x="22775" y="60585"/>
                </a:lnTo>
                <a:lnTo>
                  <a:pt x="17898" y="66097"/>
                </a:lnTo>
                <a:lnTo>
                  <a:pt x="14647" y="72628"/>
                </a:lnTo>
                <a:lnTo>
                  <a:pt x="11035" y="87506"/>
                </a:lnTo>
                <a:lnTo>
                  <a:pt x="6889" y="103643"/>
                </a:lnTo>
                <a:lnTo>
                  <a:pt x="2825" y="120340"/>
                </a:lnTo>
                <a:lnTo>
                  <a:pt x="1018" y="137286"/>
                </a:lnTo>
                <a:lnTo>
                  <a:pt x="536" y="148663"/>
                </a:lnTo>
                <a:lnTo>
                  <a:pt x="0" y="176544"/>
                </a:lnTo>
                <a:lnTo>
                  <a:pt x="810" y="192932"/>
                </a:lnTo>
                <a:lnTo>
                  <a:pt x="2302" y="210525"/>
                </a:lnTo>
                <a:lnTo>
                  <a:pt x="11542" y="291219"/>
                </a:lnTo>
                <a:lnTo>
                  <a:pt x="14219" y="309388"/>
                </a:lnTo>
                <a:lnTo>
                  <a:pt x="16957" y="325310"/>
                </a:lnTo>
                <a:lnTo>
                  <a:pt x="19734" y="339735"/>
                </a:lnTo>
                <a:lnTo>
                  <a:pt x="21586" y="353161"/>
                </a:lnTo>
                <a:lnTo>
                  <a:pt x="22821" y="365922"/>
                </a:lnTo>
                <a:lnTo>
                  <a:pt x="23644" y="378239"/>
                </a:lnTo>
                <a:lnTo>
                  <a:pt x="26098" y="392166"/>
                </a:lnTo>
                <a:lnTo>
                  <a:pt x="29638" y="407166"/>
                </a:lnTo>
                <a:lnTo>
                  <a:pt x="33903" y="422880"/>
                </a:lnTo>
                <a:lnTo>
                  <a:pt x="36747" y="437166"/>
                </a:lnTo>
                <a:lnTo>
                  <a:pt x="38643" y="450501"/>
                </a:lnTo>
                <a:lnTo>
                  <a:pt x="39907" y="463200"/>
                </a:lnTo>
                <a:lnTo>
                  <a:pt x="40750" y="474524"/>
                </a:lnTo>
                <a:lnTo>
                  <a:pt x="41311" y="484931"/>
                </a:lnTo>
                <a:lnTo>
                  <a:pt x="42888" y="503161"/>
                </a:lnTo>
                <a:lnTo>
                  <a:pt x="46764" y="517614"/>
                </a:lnTo>
                <a:lnTo>
                  <a:pt x="49131" y="528897"/>
                </a:lnTo>
                <a:lnTo>
                  <a:pt x="51661" y="543087"/>
                </a:lnTo>
                <a:lnTo>
                  <a:pt x="56060" y="570918"/>
                </a:lnTo>
                <a:lnTo>
                  <a:pt x="58015" y="586463"/>
                </a:lnTo>
                <a:lnTo>
                  <a:pt x="58884" y="596546"/>
                </a:lnTo>
                <a:lnTo>
                  <a:pt x="59580" y="6086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09"/>
          <p:cNvSpPr/>
          <p:nvPr/>
        </p:nvSpPr>
        <p:spPr>
          <a:xfrm>
            <a:off x="4786312" y="4329112"/>
            <a:ext cx="480061" cy="111443"/>
          </a:xfrm>
          <a:custGeom>
            <a:avLst/>
            <a:gdLst/>
            <a:ahLst/>
            <a:cxnLst/>
            <a:rect l="0" t="0" r="0" b="0"/>
            <a:pathLst>
              <a:path w="480061" h="111443">
                <a:moveTo>
                  <a:pt x="0" y="111442"/>
                </a:moveTo>
                <a:lnTo>
                  <a:pt x="9102" y="102341"/>
                </a:lnTo>
                <a:lnTo>
                  <a:pt x="12735" y="99659"/>
                </a:lnTo>
                <a:lnTo>
                  <a:pt x="19313" y="96681"/>
                </a:lnTo>
                <a:lnTo>
                  <a:pt x="23352" y="94934"/>
                </a:lnTo>
                <a:lnTo>
                  <a:pt x="32921" y="90453"/>
                </a:lnTo>
                <a:lnTo>
                  <a:pt x="39093" y="87925"/>
                </a:lnTo>
                <a:lnTo>
                  <a:pt x="46064" y="85287"/>
                </a:lnTo>
                <a:lnTo>
                  <a:pt x="53569" y="82575"/>
                </a:lnTo>
                <a:lnTo>
                  <a:pt x="66989" y="79563"/>
                </a:lnTo>
                <a:lnTo>
                  <a:pt x="80255" y="77271"/>
                </a:lnTo>
                <a:lnTo>
                  <a:pt x="87793" y="75326"/>
                </a:lnTo>
                <a:lnTo>
                  <a:pt x="95677" y="73078"/>
                </a:lnTo>
                <a:lnTo>
                  <a:pt x="112056" y="68039"/>
                </a:lnTo>
                <a:lnTo>
                  <a:pt x="120424" y="65362"/>
                </a:lnTo>
                <a:lnTo>
                  <a:pt x="129812" y="62625"/>
                </a:lnTo>
                <a:lnTo>
                  <a:pt x="160277" y="54221"/>
                </a:lnTo>
                <a:lnTo>
                  <a:pt x="188777" y="45699"/>
                </a:lnTo>
                <a:lnTo>
                  <a:pt x="209948" y="39996"/>
                </a:lnTo>
                <a:lnTo>
                  <a:pt x="219976" y="38094"/>
                </a:lnTo>
                <a:lnTo>
                  <a:pt x="229518" y="36826"/>
                </a:lnTo>
                <a:lnTo>
                  <a:pt x="238737" y="35981"/>
                </a:lnTo>
                <a:lnTo>
                  <a:pt x="248693" y="34465"/>
                </a:lnTo>
                <a:lnTo>
                  <a:pt x="259140" y="32502"/>
                </a:lnTo>
                <a:lnTo>
                  <a:pt x="269915" y="30240"/>
                </a:lnTo>
                <a:lnTo>
                  <a:pt x="279956" y="28733"/>
                </a:lnTo>
                <a:lnTo>
                  <a:pt x="289508" y="27727"/>
                </a:lnTo>
                <a:lnTo>
                  <a:pt x="298733" y="27058"/>
                </a:lnTo>
                <a:lnTo>
                  <a:pt x="307740" y="25659"/>
                </a:lnTo>
                <a:lnTo>
                  <a:pt x="316603" y="23773"/>
                </a:lnTo>
                <a:lnTo>
                  <a:pt x="325369" y="21564"/>
                </a:lnTo>
                <a:lnTo>
                  <a:pt x="335022" y="20091"/>
                </a:lnTo>
                <a:lnTo>
                  <a:pt x="345268" y="19109"/>
                </a:lnTo>
                <a:lnTo>
                  <a:pt x="355909" y="18454"/>
                </a:lnTo>
                <a:lnTo>
                  <a:pt x="375352" y="17727"/>
                </a:lnTo>
                <a:lnTo>
                  <a:pt x="384537" y="17533"/>
                </a:lnTo>
                <a:lnTo>
                  <a:pt x="393518" y="16451"/>
                </a:lnTo>
                <a:lnTo>
                  <a:pt x="402363" y="14777"/>
                </a:lnTo>
                <a:lnTo>
                  <a:pt x="411117" y="12709"/>
                </a:lnTo>
                <a:lnTo>
                  <a:pt x="419810" y="11330"/>
                </a:lnTo>
                <a:lnTo>
                  <a:pt x="428464" y="10411"/>
                </a:lnTo>
                <a:lnTo>
                  <a:pt x="437090" y="9798"/>
                </a:lnTo>
                <a:lnTo>
                  <a:pt x="451755" y="9117"/>
                </a:lnTo>
                <a:lnTo>
                  <a:pt x="458332" y="8936"/>
                </a:lnTo>
                <a:lnTo>
                  <a:pt x="463670" y="7862"/>
                </a:lnTo>
                <a:lnTo>
                  <a:pt x="468181" y="6194"/>
                </a:lnTo>
                <a:lnTo>
                  <a:pt x="4800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10"/>
          <p:cNvSpPr/>
          <p:nvPr/>
        </p:nvSpPr>
        <p:spPr>
          <a:xfrm>
            <a:off x="5352201" y="4054792"/>
            <a:ext cx="77050" cy="480061"/>
          </a:xfrm>
          <a:custGeom>
            <a:avLst/>
            <a:gdLst/>
            <a:ahLst/>
            <a:cxnLst/>
            <a:rect l="0" t="0" r="0" b="0"/>
            <a:pathLst>
              <a:path w="77050" h="480061">
                <a:moveTo>
                  <a:pt x="8469" y="0"/>
                </a:moveTo>
                <a:lnTo>
                  <a:pt x="3918" y="9102"/>
                </a:lnTo>
                <a:lnTo>
                  <a:pt x="1683" y="16111"/>
                </a:lnTo>
                <a:lnTo>
                  <a:pt x="426" y="27951"/>
                </a:lnTo>
                <a:lnTo>
                  <a:pt x="131" y="38140"/>
                </a:lnTo>
                <a:lnTo>
                  <a:pt x="0" y="49019"/>
                </a:lnTo>
                <a:lnTo>
                  <a:pt x="918" y="60302"/>
                </a:lnTo>
                <a:lnTo>
                  <a:pt x="5808" y="107826"/>
                </a:lnTo>
                <a:lnTo>
                  <a:pt x="6695" y="120462"/>
                </a:lnTo>
                <a:lnTo>
                  <a:pt x="7286" y="131742"/>
                </a:lnTo>
                <a:lnTo>
                  <a:pt x="7943" y="151897"/>
                </a:lnTo>
                <a:lnTo>
                  <a:pt x="8365" y="188119"/>
                </a:lnTo>
                <a:lnTo>
                  <a:pt x="8438" y="214172"/>
                </a:lnTo>
                <a:lnTo>
                  <a:pt x="9400" y="228507"/>
                </a:lnTo>
                <a:lnTo>
                  <a:pt x="14354" y="284876"/>
                </a:lnTo>
                <a:lnTo>
                  <a:pt x="15250" y="300407"/>
                </a:lnTo>
                <a:lnTo>
                  <a:pt x="16510" y="335390"/>
                </a:lnTo>
                <a:lnTo>
                  <a:pt x="16687" y="343608"/>
                </a:lnTo>
                <a:lnTo>
                  <a:pt x="17758" y="351945"/>
                </a:lnTo>
                <a:lnTo>
                  <a:pt x="19424" y="360360"/>
                </a:lnTo>
                <a:lnTo>
                  <a:pt x="21487" y="368827"/>
                </a:lnTo>
                <a:lnTo>
                  <a:pt x="23780" y="383316"/>
                </a:lnTo>
                <a:lnTo>
                  <a:pt x="25751" y="396105"/>
                </a:lnTo>
                <a:lnTo>
                  <a:pt x="27610" y="402183"/>
                </a:lnTo>
                <a:lnTo>
                  <a:pt x="29802" y="408139"/>
                </a:lnTo>
                <a:lnTo>
                  <a:pt x="31263" y="414015"/>
                </a:lnTo>
                <a:lnTo>
                  <a:pt x="32887" y="425624"/>
                </a:lnTo>
                <a:lnTo>
                  <a:pt x="34273" y="430435"/>
                </a:lnTo>
                <a:lnTo>
                  <a:pt x="36149" y="434594"/>
                </a:lnTo>
                <a:lnTo>
                  <a:pt x="38352" y="438319"/>
                </a:lnTo>
                <a:lnTo>
                  <a:pt x="39821" y="441756"/>
                </a:lnTo>
                <a:lnTo>
                  <a:pt x="41453" y="448113"/>
                </a:lnTo>
                <a:lnTo>
                  <a:pt x="42841" y="451142"/>
                </a:lnTo>
                <a:lnTo>
                  <a:pt x="44718" y="454114"/>
                </a:lnTo>
                <a:lnTo>
                  <a:pt x="46923" y="457048"/>
                </a:lnTo>
                <a:lnTo>
                  <a:pt x="48392" y="459956"/>
                </a:lnTo>
                <a:lnTo>
                  <a:pt x="50025" y="465727"/>
                </a:lnTo>
                <a:lnTo>
                  <a:pt x="51412" y="467648"/>
                </a:lnTo>
                <a:lnTo>
                  <a:pt x="53291" y="468928"/>
                </a:lnTo>
                <a:lnTo>
                  <a:pt x="55495" y="469781"/>
                </a:lnTo>
                <a:lnTo>
                  <a:pt x="56964" y="471303"/>
                </a:lnTo>
                <a:lnTo>
                  <a:pt x="57944" y="473269"/>
                </a:lnTo>
                <a:lnTo>
                  <a:pt x="58597" y="475533"/>
                </a:lnTo>
                <a:lnTo>
                  <a:pt x="59985" y="477042"/>
                </a:lnTo>
                <a:lnTo>
                  <a:pt x="61863" y="478048"/>
                </a:lnTo>
                <a:lnTo>
                  <a:pt x="64067" y="478719"/>
                </a:lnTo>
                <a:lnTo>
                  <a:pt x="66489" y="479166"/>
                </a:lnTo>
                <a:lnTo>
                  <a:pt x="69057" y="479464"/>
                </a:lnTo>
                <a:lnTo>
                  <a:pt x="77049" y="4800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11"/>
          <p:cNvSpPr/>
          <p:nvPr/>
        </p:nvSpPr>
        <p:spPr>
          <a:xfrm>
            <a:off x="5523547" y="4354829"/>
            <a:ext cx="77154" cy="205742"/>
          </a:xfrm>
          <a:custGeom>
            <a:avLst/>
            <a:gdLst/>
            <a:ahLst/>
            <a:cxnLst/>
            <a:rect l="0" t="0" r="0" b="0"/>
            <a:pathLst>
              <a:path w="77154" h="205742">
                <a:moveTo>
                  <a:pt x="0" y="0"/>
                </a:moveTo>
                <a:lnTo>
                  <a:pt x="4551" y="4551"/>
                </a:lnTo>
                <a:lnTo>
                  <a:pt x="6844" y="7797"/>
                </a:lnTo>
                <a:lnTo>
                  <a:pt x="9325" y="11866"/>
                </a:lnTo>
                <a:lnTo>
                  <a:pt x="11932" y="16483"/>
                </a:lnTo>
                <a:lnTo>
                  <a:pt x="13670" y="20514"/>
                </a:lnTo>
                <a:lnTo>
                  <a:pt x="14828" y="24154"/>
                </a:lnTo>
                <a:lnTo>
                  <a:pt x="15600" y="27532"/>
                </a:lnTo>
                <a:lnTo>
                  <a:pt x="17067" y="31690"/>
                </a:lnTo>
                <a:lnTo>
                  <a:pt x="18999" y="36367"/>
                </a:lnTo>
                <a:lnTo>
                  <a:pt x="21238" y="41390"/>
                </a:lnTo>
                <a:lnTo>
                  <a:pt x="23684" y="48549"/>
                </a:lnTo>
                <a:lnTo>
                  <a:pt x="26267" y="57131"/>
                </a:lnTo>
                <a:lnTo>
                  <a:pt x="28941" y="66663"/>
                </a:lnTo>
                <a:lnTo>
                  <a:pt x="34453" y="84873"/>
                </a:lnTo>
                <a:lnTo>
                  <a:pt x="37256" y="93730"/>
                </a:lnTo>
                <a:lnTo>
                  <a:pt x="40077" y="104397"/>
                </a:lnTo>
                <a:lnTo>
                  <a:pt x="45752" y="128949"/>
                </a:lnTo>
                <a:lnTo>
                  <a:pt x="54302" y="169547"/>
                </a:lnTo>
                <a:lnTo>
                  <a:pt x="57156" y="179707"/>
                </a:lnTo>
                <a:lnTo>
                  <a:pt x="60012" y="187432"/>
                </a:lnTo>
                <a:lnTo>
                  <a:pt x="62868" y="193535"/>
                </a:lnTo>
                <a:lnTo>
                  <a:pt x="65724" y="197603"/>
                </a:lnTo>
                <a:lnTo>
                  <a:pt x="68582" y="200316"/>
                </a:lnTo>
                <a:lnTo>
                  <a:pt x="77153" y="2057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12"/>
          <p:cNvSpPr/>
          <p:nvPr/>
        </p:nvSpPr>
        <p:spPr>
          <a:xfrm>
            <a:off x="5532120" y="4234815"/>
            <a:ext cx="17146" cy="8573"/>
          </a:xfrm>
          <a:custGeom>
            <a:avLst/>
            <a:gdLst/>
            <a:ahLst/>
            <a:cxnLst/>
            <a:rect l="0" t="0" r="0" b="0"/>
            <a:pathLst>
              <a:path w="17146" h="8573">
                <a:moveTo>
                  <a:pt x="17145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13"/>
          <p:cNvSpPr/>
          <p:nvPr/>
        </p:nvSpPr>
        <p:spPr>
          <a:xfrm>
            <a:off x="5755004" y="4346257"/>
            <a:ext cx="94299" cy="428626"/>
          </a:xfrm>
          <a:custGeom>
            <a:avLst/>
            <a:gdLst/>
            <a:ahLst/>
            <a:cxnLst/>
            <a:rect l="0" t="0" r="0" b="0"/>
            <a:pathLst>
              <a:path w="94299" h="428626">
                <a:moveTo>
                  <a:pt x="0" y="0"/>
                </a:moveTo>
                <a:lnTo>
                  <a:pt x="0" y="13653"/>
                </a:lnTo>
                <a:lnTo>
                  <a:pt x="953" y="20532"/>
                </a:lnTo>
                <a:lnTo>
                  <a:pt x="2541" y="27976"/>
                </a:lnTo>
                <a:lnTo>
                  <a:pt x="4551" y="35796"/>
                </a:lnTo>
                <a:lnTo>
                  <a:pt x="5892" y="42914"/>
                </a:lnTo>
                <a:lnTo>
                  <a:pt x="7382" y="55903"/>
                </a:lnTo>
                <a:lnTo>
                  <a:pt x="8731" y="62986"/>
                </a:lnTo>
                <a:lnTo>
                  <a:pt x="10584" y="70566"/>
                </a:lnTo>
                <a:lnTo>
                  <a:pt x="12771" y="78476"/>
                </a:lnTo>
                <a:lnTo>
                  <a:pt x="14229" y="86608"/>
                </a:lnTo>
                <a:lnTo>
                  <a:pt x="15201" y="94886"/>
                </a:lnTo>
                <a:lnTo>
                  <a:pt x="15849" y="103262"/>
                </a:lnTo>
                <a:lnTo>
                  <a:pt x="17234" y="112656"/>
                </a:lnTo>
                <a:lnTo>
                  <a:pt x="19110" y="122729"/>
                </a:lnTo>
                <a:lnTo>
                  <a:pt x="21312" y="133255"/>
                </a:lnTo>
                <a:lnTo>
                  <a:pt x="23733" y="143129"/>
                </a:lnTo>
                <a:lnTo>
                  <a:pt x="26300" y="152569"/>
                </a:lnTo>
                <a:lnTo>
                  <a:pt x="28963" y="161721"/>
                </a:lnTo>
                <a:lnTo>
                  <a:pt x="40082" y="202830"/>
                </a:lnTo>
                <a:lnTo>
                  <a:pt x="45755" y="221592"/>
                </a:lnTo>
                <a:lnTo>
                  <a:pt x="54303" y="248219"/>
                </a:lnTo>
                <a:lnTo>
                  <a:pt x="56205" y="256920"/>
                </a:lnTo>
                <a:lnTo>
                  <a:pt x="57472" y="265578"/>
                </a:lnTo>
                <a:lnTo>
                  <a:pt x="58318" y="274207"/>
                </a:lnTo>
                <a:lnTo>
                  <a:pt x="59834" y="283770"/>
                </a:lnTo>
                <a:lnTo>
                  <a:pt x="61797" y="293955"/>
                </a:lnTo>
                <a:lnTo>
                  <a:pt x="64058" y="304555"/>
                </a:lnTo>
                <a:lnTo>
                  <a:pt x="66518" y="313527"/>
                </a:lnTo>
                <a:lnTo>
                  <a:pt x="69111" y="321413"/>
                </a:lnTo>
                <a:lnTo>
                  <a:pt x="71791" y="328575"/>
                </a:lnTo>
                <a:lnTo>
                  <a:pt x="73579" y="336207"/>
                </a:lnTo>
                <a:lnTo>
                  <a:pt x="74770" y="344154"/>
                </a:lnTo>
                <a:lnTo>
                  <a:pt x="75564" y="352308"/>
                </a:lnTo>
                <a:lnTo>
                  <a:pt x="77047" y="361555"/>
                </a:lnTo>
                <a:lnTo>
                  <a:pt x="78987" y="371529"/>
                </a:lnTo>
                <a:lnTo>
                  <a:pt x="81233" y="381988"/>
                </a:lnTo>
                <a:lnTo>
                  <a:pt x="83683" y="389914"/>
                </a:lnTo>
                <a:lnTo>
                  <a:pt x="86269" y="396150"/>
                </a:lnTo>
                <a:lnTo>
                  <a:pt x="88945" y="401260"/>
                </a:lnTo>
                <a:lnTo>
                  <a:pt x="90730" y="406572"/>
                </a:lnTo>
                <a:lnTo>
                  <a:pt x="91919" y="412018"/>
                </a:lnTo>
                <a:lnTo>
                  <a:pt x="94298" y="428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14"/>
          <p:cNvSpPr/>
          <p:nvPr/>
        </p:nvSpPr>
        <p:spPr>
          <a:xfrm>
            <a:off x="5703570" y="4260930"/>
            <a:ext cx="320413" cy="295657"/>
          </a:xfrm>
          <a:custGeom>
            <a:avLst/>
            <a:gdLst/>
            <a:ahLst/>
            <a:cxnLst/>
            <a:rect l="0" t="0" r="0" b="0"/>
            <a:pathLst>
              <a:path w="320413" h="295657">
                <a:moveTo>
                  <a:pt x="0" y="85327"/>
                </a:moveTo>
                <a:lnTo>
                  <a:pt x="4550" y="71674"/>
                </a:lnTo>
                <a:lnTo>
                  <a:pt x="6843" y="65748"/>
                </a:lnTo>
                <a:lnTo>
                  <a:pt x="9324" y="59892"/>
                </a:lnTo>
                <a:lnTo>
                  <a:pt x="11931" y="54083"/>
                </a:lnTo>
                <a:lnTo>
                  <a:pt x="15574" y="49258"/>
                </a:lnTo>
                <a:lnTo>
                  <a:pt x="24702" y="41356"/>
                </a:lnTo>
                <a:lnTo>
                  <a:pt x="29802" y="37916"/>
                </a:lnTo>
                <a:lnTo>
                  <a:pt x="35108" y="34670"/>
                </a:lnTo>
                <a:lnTo>
                  <a:pt x="40550" y="31553"/>
                </a:lnTo>
                <a:lnTo>
                  <a:pt x="47036" y="28522"/>
                </a:lnTo>
                <a:lnTo>
                  <a:pt x="54217" y="25550"/>
                </a:lnTo>
                <a:lnTo>
                  <a:pt x="61862" y="22615"/>
                </a:lnTo>
                <a:lnTo>
                  <a:pt x="77977" y="16815"/>
                </a:lnTo>
                <a:lnTo>
                  <a:pt x="86275" y="13935"/>
                </a:lnTo>
                <a:lnTo>
                  <a:pt x="94664" y="12015"/>
                </a:lnTo>
                <a:lnTo>
                  <a:pt x="103114" y="10735"/>
                </a:lnTo>
                <a:lnTo>
                  <a:pt x="111605" y="9882"/>
                </a:lnTo>
                <a:lnTo>
                  <a:pt x="121076" y="8360"/>
                </a:lnTo>
                <a:lnTo>
                  <a:pt x="131199" y="6393"/>
                </a:lnTo>
                <a:lnTo>
                  <a:pt x="141759" y="4130"/>
                </a:lnTo>
                <a:lnTo>
                  <a:pt x="151655" y="2620"/>
                </a:lnTo>
                <a:lnTo>
                  <a:pt x="161111" y="1614"/>
                </a:lnTo>
                <a:lnTo>
                  <a:pt x="170272" y="943"/>
                </a:lnTo>
                <a:lnTo>
                  <a:pt x="180189" y="497"/>
                </a:lnTo>
                <a:lnTo>
                  <a:pt x="201369" y="0"/>
                </a:lnTo>
                <a:lnTo>
                  <a:pt x="211398" y="819"/>
                </a:lnTo>
                <a:lnTo>
                  <a:pt x="220942" y="2319"/>
                </a:lnTo>
                <a:lnTo>
                  <a:pt x="230162" y="4270"/>
                </a:lnTo>
                <a:lnTo>
                  <a:pt x="238214" y="6525"/>
                </a:lnTo>
                <a:lnTo>
                  <a:pt x="245487" y="8979"/>
                </a:lnTo>
                <a:lnTo>
                  <a:pt x="252240" y="11569"/>
                </a:lnTo>
                <a:lnTo>
                  <a:pt x="258647" y="14247"/>
                </a:lnTo>
                <a:lnTo>
                  <a:pt x="264824" y="16986"/>
                </a:lnTo>
                <a:lnTo>
                  <a:pt x="270846" y="19764"/>
                </a:lnTo>
                <a:lnTo>
                  <a:pt x="277719" y="25426"/>
                </a:lnTo>
                <a:lnTo>
                  <a:pt x="285159" y="33011"/>
                </a:lnTo>
                <a:lnTo>
                  <a:pt x="292975" y="41877"/>
                </a:lnTo>
                <a:lnTo>
                  <a:pt x="299139" y="49693"/>
                </a:lnTo>
                <a:lnTo>
                  <a:pt x="304201" y="56808"/>
                </a:lnTo>
                <a:lnTo>
                  <a:pt x="308528" y="63457"/>
                </a:lnTo>
                <a:lnTo>
                  <a:pt x="312365" y="69795"/>
                </a:lnTo>
                <a:lnTo>
                  <a:pt x="315876" y="75925"/>
                </a:lnTo>
                <a:lnTo>
                  <a:pt x="319169" y="81916"/>
                </a:lnTo>
                <a:lnTo>
                  <a:pt x="320412" y="88768"/>
                </a:lnTo>
                <a:lnTo>
                  <a:pt x="320288" y="96193"/>
                </a:lnTo>
                <a:lnTo>
                  <a:pt x="319253" y="104002"/>
                </a:lnTo>
                <a:lnTo>
                  <a:pt x="315705" y="114922"/>
                </a:lnTo>
                <a:lnTo>
                  <a:pt x="310482" y="127917"/>
                </a:lnTo>
                <a:lnTo>
                  <a:pt x="304143" y="142295"/>
                </a:lnTo>
                <a:lnTo>
                  <a:pt x="298012" y="154738"/>
                </a:lnTo>
                <a:lnTo>
                  <a:pt x="292020" y="165892"/>
                </a:lnTo>
                <a:lnTo>
                  <a:pt x="286119" y="176184"/>
                </a:lnTo>
                <a:lnTo>
                  <a:pt x="279329" y="185903"/>
                </a:lnTo>
                <a:lnTo>
                  <a:pt x="271944" y="195241"/>
                </a:lnTo>
                <a:lnTo>
                  <a:pt x="264163" y="204323"/>
                </a:lnTo>
                <a:lnTo>
                  <a:pt x="256118" y="212283"/>
                </a:lnTo>
                <a:lnTo>
                  <a:pt x="247898" y="219494"/>
                </a:lnTo>
                <a:lnTo>
                  <a:pt x="239561" y="226207"/>
                </a:lnTo>
                <a:lnTo>
                  <a:pt x="231144" y="233540"/>
                </a:lnTo>
                <a:lnTo>
                  <a:pt x="222676" y="241285"/>
                </a:lnTo>
                <a:lnTo>
                  <a:pt x="214173" y="249307"/>
                </a:lnTo>
                <a:lnTo>
                  <a:pt x="205647" y="255607"/>
                </a:lnTo>
                <a:lnTo>
                  <a:pt x="197105" y="260759"/>
                </a:lnTo>
                <a:lnTo>
                  <a:pt x="167415" y="275873"/>
                </a:lnTo>
                <a:lnTo>
                  <a:pt x="160187" y="279033"/>
                </a:lnTo>
                <a:lnTo>
                  <a:pt x="152512" y="282092"/>
                </a:lnTo>
                <a:lnTo>
                  <a:pt x="144537" y="285083"/>
                </a:lnTo>
                <a:lnTo>
                  <a:pt x="137315" y="287078"/>
                </a:lnTo>
                <a:lnTo>
                  <a:pt x="130595" y="288408"/>
                </a:lnTo>
                <a:lnTo>
                  <a:pt x="124211" y="289294"/>
                </a:lnTo>
                <a:lnTo>
                  <a:pt x="114577" y="292819"/>
                </a:lnTo>
                <a:lnTo>
                  <a:pt x="110675" y="295093"/>
                </a:lnTo>
                <a:lnTo>
                  <a:pt x="107121" y="295656"/>
                </a:lnTo>
                <a:lnTo>
                  <a:pt x="103799" y="295079"/>
                </a:lnTo>
                <a:lnTo>
                  <a:pt x="97567" y="292850"/>
                </a:lnTo>
                <a:lnTo>
                  <a:pt x="94572" y="292256"/>
                </a:lnTo>
                <a:lnTo>
                  <a:pt x="85725" y="2824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15"/>
          <p:cNvSpPr/>
          <p:nvPr/>
        </p:nvSpPr>
        <p:spPr>
          <a:xfrm>
            <a:off x="6046470" y="4311967"/>
            <a:ext cx="162878" cy="471488"/>
          </a:xfrm>
          <a:custGeom>
            <a:avLst/>
            <a:gdLst/>
            <a:ahLst/>
            <a:cxnLst/>
            <a:rect l="0" t="0" r="0" b="0"/>
            <a:pathLst>
              <a:path w="162878" h="471488">
                <a:moveTo>
                  <a:pt x="0" y="0"/>
                </a:moveTo>
                <a:lnTo>
                  <a:pt x="13652" y="4551"/>
                </a:lnTo>
                <a:lnTo>
                  <a:pt x="18626" y="6844"/>
                </a:lnTo>
                <a:lnTo>
                  <a:pt x="22895" y="9325"/>
                </a:lnTo>
                <a:lnTo>
                  <a:pt x="26693" y="11932"/>
                </a:lnTo>
                <a:lnTo>
                  <a:pt x="31130" y="15575"/>
                </a:lnTo>
                <a:lnTo>
                  <a:pt x="35994" y="19908"/>
                </a:lnTo>
                <a:lnTo>
                  <a:pt x="41140" y="24702"/>
                </a:lnTo>
                <a:lnTo>
                  <a:pt x="45524" y="29803"/>
                </a:lnTo>
                <a:lnTo>
                  <a:pt x="49400" y="35109"/>
                </a:lnTo>
                <a:lnTo>
                  <a:pt x="52935" y="40551"/>
                </a:lnTo>
                <a:lnTo>
                  <a:pt x="56245" y="47036"/>
                </a:lnTo>
                <a:lnTo>
                  <a:pt x="59404" y="54218"/>
                </a:lnTo>
                <a:lnTo>
                  <a:pt x="62462" y="61863"/>
                </a:lnTo>
                <a:lnTo>
                  <a:pt x="70941" y="85597"/>
                </a:lnTo>
                <a:lnTo>
                  <a:pt x="87355" y="133748"/>
                </a:lnTo>
                <a:lnTo>
                  <a:pt x="92526" y="152031"/>
                </a:lnTo>
                <a:lnTo>
                  <a:pt x="127480" y="287318"/>
                </a:lnTo>
                <a:lnTo>
                  <a:pt x="130707" y="300131"/>
                </a:lnTo>
                <a:lnTo>
                  <a:pt x="132858" y="311530"/>
                </a:lnTo>
                <a:lnTo>
                  <a:pt x="134292" y="321986"/>
                </a:lnTo>
                <a:lnTo>
                  <a:pt x="135248" y="331815"/>
                </a:lnTo>
                <a:lnTo>
                  <a:pt x="136838" y="342177"/>
                </a:lnTo>
                <a:lnTo>
                  <a:pt x="138850" y="352896"/>
                </a:lnTo>
                <a:lnTo>
                  <a:pt x="141144" y="363851"/>
                </a:lnTo>
                <a:lnTo>
                  <a:pt x="143626" y="374013"/>
                </a:lnTo>
                <a:lnTo>
                  <a:pt x="146233" y="383645"/>
                </a:lnTo>
                <a:lnTo>
                  <a:pt x="148924" y="392923"/>
                </a:lnTo>
                <a:lnTo>
                  <a:pt x="150717" y="403871"/>
                </a:lnTo>
                <a:lnTo>
                  <a:pt x="151913" y="415933"/>
                </a:lnTo>
                <a:lnTo>
                  <a:pt x="152710" y="428736"/>
                </a:lnTo>
                <a:lnTo>
                  <a:pt x="154194" y="438224"/>
                </a:lnTo>
                <a:lnTo>
                  <a:pt x="158383" y="451306"/>
                </a:lnTo>
                <a:lnTo>
                  <a:pt x="161546" y="464026"/>
                </a:lnTo>
                <a:lnTo>
                  <a:pt x="162877" y="4714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16"/>
          <p:cNvSpPr/>
          <p:nvPr/>
        </p:nvSpPr>
        <p:spPr>
          <a:xfrm>
            <a:off x="6072187" y="4269752"/>
            <a:ext cx="269215" cy="229897"/>
          </a:xfrm>
          <a:custGeom>
            <a:avLst/>
            <a:gdLst/>
            <a:ahLst/>
            <a:cxnLst/>
            <a:rect l="0" t="0" r="0" b="0"/>
            <a:pathLst>
              <a:path w="269215" h="229897">
                <a:moveTo>
                  <a:pt x="0" y="110795"/>
                </a:moveTo>
                <a:lnTo>
                  <a:pt x="0" y="88652"/>
                </a:lnTo>
                <a:lnTo>
                  <a:pt x="2540" y="81587"/>
                </a:lnTo>
                <a:lnTo>
                  <a:pt x="4551" y="77035"/>
                </a:lnTo>
                <a:lnTo>
                  <a:pt x="6844" y="73049"/>
                </a:lnTo>
                <a:lnTo>
                  <a:pt x="11931" y="66079"/>
                </a:lnTo>
                <a:lnTo>
                  <a:pt x="15574" y="61934"/>
                </a:lnTo>
                <a:lnTo>
                  <a:pt x="19908" y="57266"/>
                </a:lnTo>
                <a:lnTo>
                  <a:pt x="24702" y="52249"/>
                </a:lnTo>
                <a:lnTo>
                  <a:pt x="32661" y="47000"/>
                </a:lnTo>
                <a:lnTo>
                  <a:pt x="42728" y="41595"/>
                </a:lnTo>
                <a:lnTo>
                  <a:pt x="54203" y="36087"/>
                </a:lnTo>
                <a:lnTo>
                  <a:pt x="67568" y="30509"/>
                </a:lnTo>
                <a:lnTo>
                  <a:pt x="82193" y="24887"/>
                </a:lnTo>
                <a:lnTo>
                  <a:pt x="122461" y="10411"/>
                </a:lnTo>
                <a:lnTo>
                  <a:pt x="133076" y="6724"/>
                </a:lnTo>
                <a:lnTo>
                  <a:pt x="143009" y="4267"/>
                </a:lnTo>
                <a:lnTo>
                  <a:pt x="152490" y="2629"/>
                </a:lnTo>
                <a:lnTo>
                  <a:pt x="161667" y="1537"/>
                </a:lnTo>
                <a:lnTo>
                  <a:pt x="170643" y="809"/>
                </a:lnTo>
                <a:lnTo>
                  <a:pt x="179485" y="323"/>
                </a:lnTo>
                <a:lnTo>
                  <a:pt x="188237" y="0"/>
                </a:lnTo>
                <a:lnTo>
                  <a:pt x="195976" y="736"/>
                </a:lnTo>
                <a:lnTo>
                  <a:pt x="203041" y="2180"/>
                </a:lnTo>
                <a:lnTo>
                  <a:pt x="209655" y="4095"/>
                </a:lnTo>
                <a:lnTo>
                  <a:pt x="215970" y="6324"/>
                </a:lnTo>
                <a:lnTo>
                  <a:pt x="222086" y="8763"/>
                </a:lnTo>
                <a:lnTo>
                  <a:pt x="228067" y="11341"/>
                </a:lnTo>
                <a:lnTo>
                  <a:pt x="239793" y="16746"/>
                </a:lnTo>
                <a:lnTo>
                  <a:pt x="245587" y="19521"/>
                </a:lnTo>
                <a:lnTo>
                  <a:pt x="250403" y="22323"/>
                </a:lnTo>
                <a:lnTo>
                  <a:pt x="258293" y="27977"/>
                </a:lnTo>
                <a:lnTo>
                  <a:pt x="261730" y="33675"/>
                </a:lnTo>
                <a:lnTo>
                  <a:pt x="264974" y="41284"/>
                </a:lnTo>
                <a:lnTo>
                  <a:pt x="268089" y="50167"/>
                </a:lnTo>
                <a:lnTo>
                  <a:pt x="269214" y="57994"/>
                </a:lnTo>
                <a:lnTo>
                  <a:pt x="269011" y="65117"/>
                </a:lnTo>
                <a:lnTo>
                  <a:pt x="267923" y="71770"/>
                </a:lnTo>
                <a:lnTo>
                  <a:pt x="266246" y="78111"/>
                </a:lnTo>
                <a:lnTo>
                  <a:pt x="264175" y="84243"/>
                </a:lnTo>
                <a:lnTo>
                  <a:pt x="261842" y="90236"/>
                </a:lnTo>
                <a:lnTo>
                  <a:pt x="258381" y="97089"/>
                </a:lnTo>
                <a:lnTo>
                  <a:pt x="254169" y="104515"/>
                </a:lnTo>
                <a:lnTo>
                  <a:pt x="249456" y="112324"/>
                </a:lnTo>
                <a:lnTo>
                  <a:pt x="242504" y="121339"/>
                </a:lnTo>
                <a:lnTo>
                  <a:pt x="234059" y="131159"/>
                </a:lnTo>
                <a:lnTo>
                  <a:pt x="224620" y="141516"/>
                </a:lnTo>
                <a:lnTo>
                  <a:pt x="216422" y="151278"/>
                </a:lnTo>
                <a:lnTo>
                  <a:pt x="209051" y="160644"/>
                </a:lnTo>
                <a:lnTo>
                  <a:pt x="202232" y="169745"/>
                </a:lnTo>
                <a:lnTo>
                  <a:pt x="195781" y="177718"/>
                </a:lnTo>
                <a:lnTo>
                  <a:pt x="189576" y="184938"/>
                </a:lnTo>
                <a:lnTo>
                  <a:pt x="183534" y="191656"/>
                </a:lnTo>
                <a:lnTo>
                  <a:pt x="176649" y="197087"/>
                </a:lnTo>
                <a:lnTo>
                  <a:pt x="169201" y="201661"/>
                </a:lnTo>
                <a:lnTo>
                  <a:pt x="161378" y="205662"/>
                </a:lnTo>
                <a:lnTo>
                  <a:pt x="154258" y="210235"/>
                </a:lnTo>
                <a:lnTo>
                  <a:pt x="147606" y="215188"/>
                </a:lnTo>
                <a:lnTo>
                  <a:pt x="141267" y="220395"/>
                </a:lnTo>
                <a:lnTo>
                  <a:pt x="134183" y="223867"/>
                </a:lnTo>
                <a:lnTo>
                  <a:pt x="126603" y="226182"/>
                </a:lnTo>
                <a:lnTo>
                  <a:pt x="118692" y="227725"/>
                </a:lnTo>
                <a:lnTo>
                  <a:pt x="112465" y="228753"/>
                </a:lnTo>
                <a:lnTo>
                  <a:pt x="107362" y="229439"/>
                </a:lnTo>
                <a:lnTo>
                  <a:pt x="103007" y="229896"/>
                </a:lnTo>
                <a:lnTo>
                  <a:pt x="99151" y="229248"/>
                </a:lnTo>
                <a:lnTo>
                  <a:pt x="89174" y="224738"/>
                </a:lnTo>
                <a:lnTo>
                  <a:pt x="83130" y="223349"/>
                </a:lnTo>
                <a:lnTo>
                  <a:pt x="77270" y="222731"/>
                </a:lnTo>
                <a:lnTo>
                  <a:pt x="74373" y="222567"/>
                </a:lnTo>
                <a:lnTo>
                  <a:pt x="72442" y="221504"/>
                </a:lnTo>
                <a:lnTo>
                  <a:pt x="71155" y="219844"/>
                </a:lnTo>
                <a:lnTo>
                  <a:pt x="68580" y="2136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17"/>
          <p:cNvSpPr/>
          <p:nvPr/>
        </p:nvSpPr>
        <p:spPr>
          <a:xfrm>
            <a:off x="6406515" y="4243387"/>
            <a:ext cx="111443" cy="257176"/>
          </a:xfrm>
          <a:custGeom>
            <a:avLst/>
            <a:gdLst/>
            <a:ahLst/>
            <a:cxnLst/>
            <a:rect l="0" t="0" r="0" b="0"/>
            <a:pathLst>
              <a:path w="111443" h="257176">
                <a:moveTo>
                  <a:pt x="0" y="0"/>
                </a:moveTo>
                <a:lnTo>
                  <a:pt x="37087" y="37087"/>
                </a:lnTo>
                <a:lnTo>
                  <a:pt x="39964" y="40917"/>
                </a:lnTo>
                <a:lnTo>
                  <a:pt x="42835" y="45376"/>
                </a:lnTo>
                <a:lnTo>
                  <a:pt x="45702" y="50253"/>
                </a:lnTo>
                <a:lnTo>
                  <a:pt x="48565" y="56362"/>
                </a:lnTo>
                <a:lnTo>
                  <a:pt x="51427" y="63292"/>
                </a:lnTo>
                <a:lnTo>
                  <a:pt x="54287" y="70770"/>
                </a:lnTo>
                <a:lnTo>
                  <a:pt x="57146" y="80518"/>
                </a:lnTo>
                <a:lnTo>
                  <a:pt x="60005" y="91779"/>
                </a:lnTo>
                <a:lnTo>
                  <a:pt x="62863" y="104048"/>
                </a:lnTo>
                <a:lnTo>
                  <a:pt x="65721" y="114133"/>
                </a:lnTo>
                <a:lnTo>
                  <a:pt x="68579" y="122761"/>
                </a:lnTo>
                <a:lnTo>
                  <a:pt x="74294" y="138380"/>
                </a:lnTo>
                <a:lnTo>
                  <a:pt x="88582" y="180183"/>
                </a:lnTo>
                <a:lnTo>
                  <a:pt x="90487" y="187749"/>
                </a:lnTo>
                <a:lnTo>
                  <a:pt x="91757" y="194699"/>
                </a:lnTo>
                <a:lnTo>
                  <a:pt x="92604" y="201237"/>
                </a:lnTo>
                <a:lnTo>
                  <a:pt x="94121" y="209405"/>
                </a:lnTo>
                <a:lnTo>
                  <a:pt x="101529" y="242688"/>
                </a:lnTo>
                <a:lnTo>
                  <a:pt x="104814" y="248514"/>
                </a:lnTo>
                <a:lnTo>
                  <a:pt x="111442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18"/>
          <p:cNvSpPr/>
          <p:nvPr/>
        </p:nvSpPr>
        <p:spPr>
          <a:xfrm>
            <a:off x="6432232" y="4226242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19"/>
          <p:cNvSpPr/>
          <p:nvPr/>
        </p:nvSpPr>
        <p:spPr>
          <a:xfrm>
            <a:off x="6629400" y="4203119"/>
            <a:ext cx="265748" cy="261479"/>
          </a:xfrm>
          <a:custGeom>
            <a:avLst/>
            <a:gdLst/>
            <a:ahLst/>
            <a:cxnLst/>
            <a:rect l="0" t="0" r="0" b="0"/>
            <a:pathLst>
              <a:path w="265748" h="261479">
                <a:moveTo>
                  <a:pt x="0" y="40268"/>
                </a:moveTo>
                <a:lnTo>
                  <a:pt x="0" y="68683"/>
                </a:lnTo>
                <a:lnTo>
                  <a:pt x="952" y="75403"/>
                </a:lnTo>
                <a:lnTo>
                  <a:pt x="2540" y="81789"/>
                </a:lnTo>
                <a:lnTo>
                  <a:pt x="4550" y="87951"/>
                </a:lnTo>
                <a:lnTo>
                  <a:pt x="6843" y="96822"/>
                </a:lnTo>
                <a:lnTo>
                  <a:pt x="11931" y="119378"/>
                </a:lnTo>
                <a:lnTo>
                  <a:pt x="14622" y="134918"/>
                </a:lnTo>
                <a:lnTo>
                  <a:pt x="20151" y="172505"/>
                </a:lnTo>
                <a:lnTo>
                  <a:pt x="22959" y="188434"/>
                </a:lnTo>
                <a:lnTo>
                  <a:pt x="25783" y="201910"/>
                </a:lnTo>
                <a:lnTo>
                  <a:pt x="28619" y="213752"/>
                </a:lnTo>
                <a:lnTo>
                  <a:pt x="30508" y="224504"/>
                </a:lnTo>
                <a:lnTo>
                  <a:pt x="31769" y="234530"/>
                </a:lnTo>
                <a:lnTo>
                  <a:pt x="34142" y="261478"/>
                </a:lnTo>
                <a:lnTo>
                  <a:pt x="34260" y="255026"/>
                </a:lnTo>
                <a:lnTo>
                  <a:pt x="34276" y="246524"/>
                </a:lnTo>
                <a:lnTo>
                  <a:pt x="33328" y="237779"/>
                </a:lnTo>
                <a:lnTo>
                  <a:pt x="29735" y="212824"/>
                </a:lnTo>
                <a:lnTo>
                  <a:pt x="29348" y="200073"/>
                </a:lnTo>
                <a:lnTo>
                  <a:pt x="30043" y="187762"/>
                </a:lnTo>
                <a:lnTo>
                  <a:pt x="31458" y="175745"/>
                </a:lnTo>
                <a:lnTo>
                  <a:pt x="34307" y="161066"/>
                </a:lnTo>
                <a:lnTo>
                  <a:pt x="38111" y="144612"/>
                </a:lnTo>
                <a:lnTo>
                  <a:pt x="42552" y="126976"/>
                </a:lnTo>
                <a:lnTo>
                  <a:pt x="47418" y="112361"/>
                </a:lnTo>
                <a:lnTo>
                  <a:pt x="52567" y="99760"/>
                </a:lnTo>
                <a:lnTo>
                  <a:pt x="57904" y="88502"/>
                </a:lnTo>
                <a:lnTo>
                  <a:pt x="64320" y="76234"/>
                </a:lnTo>
                <a:lnTo>
                  <a:pt x="79069" y="49903"/>
                </a:lnTo>
                <a:lnTo>
                  <a:pt x="87003" y="39071"/>
                </a:lnTo>
                <a:lnTo>
                  <a:pt x="95150" y="29945"/>
                </a:lnTo>
                <a:lnTo>
                  <a:pt x="103437" y="21956"/>
                </a:lnTo>
                <a:lnTo>
                  <a:pt x="110868" y="15678"/>
                </a:lnTo>
                <a:lnTo>
                  <a:pt x="117727" y="10540"/>
                </a:lnTo>
                <a:lnTo>
                  <a:pt x="124204" y="6162"/>
                </a:lnTo>
                <a:lnTo>
                  <a:pt x="130428" y="3243"/>
                </a:lnTo>
                <a:lnTo>
                  <a:pt x="136482" y="1297"/>
                </a:lnTo>
                <a:lnTo>
                  <a:pt x="142423" y="0"/>
                </a:lnTo>
                <a:lnTo>
                  <a:pt x="148288" y="88"/>
                </a:lnTo>
                <a:lnTo>
                  <a:pt x="154103" y="1099"/>
                </a:lnTo>
                <a:lnTo>
                  <a:pt x="159886" y="2725"/>
                </a:lnTo>
                <a:lnTo>
                  <a:pt x="164693" y="4762"/>
                </a:lnTo>
                <a:lnTo>
                  <a:pt x="172574" y="9565"/>
                </a:lnTo>
                <a:lnTo>
                  <a:pt x="176962" y="13132"/>
                </a:lnTo>
                <a:lnTo>
                  <a:pt x="181792" y="17415"/>
                </a:lnTo>
                <a:lnTo>
                  <a:pt x="192239" y="27254"/>
                </a:lnTo>
                <a:lnTo>
                  <a:pt x="203232" y="37976"/>
                </a:lnTo>
                <a:lnTo>
                  <a:pt x="208830" y="47313"/>
                </a:lnTo>
                <a:lnTo>
                  <a:pt x="214467" y="59252"/>
                </a:lnTo>
                <a:lnTo>
                  <a:pt x="224859" y="83948"/>
                </a:lnTo>
                <a:lnTo>
                  <a:pt x="232652" y="101274"/>
                </a:lnTo>
                <a:lnTo>
                  <a:pt x="236063" y="109514"/>
                </a:lnTo>
                <a:lnTo>
                  <a:pt x="239291" y="117864"/>
                </a:lnTo>
                <a:lnTo>
                  <a:pt x="242395" y="126289"/>
                </a:lnTo>
                <a:lnTo>
                  <a:pt x="244464" y="134763"/>
                </a:lnTo>
                <a:lnTo>
                  <a:pt x="245843" y="143270"/>
                </a:lnTo>
                <a:lnTo>
                  <a:pt x="246763" y="151798"/>
                </a:lnTo>
                <a:lnTo>
                  <a:pt x="248329" y="159389"/>
                </a:lnTo>
                <a:lnTo>
                  <a:pt x="250325" y="166354"/>
                </a:lnTo>
                <a:lnTo>
                  <a:pt x="252608" y="172903"/>
                </a:lnTo>
                <a:lnTo>
                  <a:pt x="254130" y="179174"/>
                </a:lnTo>
                <a:lnTo>
                  <a:pt x="255145" y="185260"/>
                </a:lnTo>
                <a:lnTo>
                  <a:pt x="265747" y="2202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20"/>
          <p:cNvSpPr/>
          <p:nvPr/>
        </p:nvSpPr>
        <p:spPr>
          <a:xfrm>
            <a:off x="6978131" y="4141080"/>
            <a:ext cx="267150" cy="727550"/>
          </a:xfrm>
          <a:custGeom>
            <a:avLst/>
            <a:gdLst/>
            <a:ahLst/>
            <a:cxnLst/>
            <a:rect l="0" t="0" r="0" b="0"/>
            <a:pathLst>
              <a:path w="267150" h="727550">
                <a:moveTo>
                  <a:pt x="148474" y="25155"/>
                </a:moveTo>
                <a:lnTo>
                  <a:pt x="148474" y="16053"/>
                </a:lnTo>
                <a:lnTo>
                  <a:pt x="147521" y="12419"/>
                </a:lnTo>
                <a:lnTo>
                  <a:pt x="143922" y="5842"/>
                </a:lnTo>
                <a:lnTo>
                  <a:pt x="141630" y="3707"/>
                </a:lnTo>
                <a:lnTo>
                  <a:pt x="139149" y="2284"/>
                </a:lnTo>
                <a:lnTo>
                  <a:pt x="133851" y="702"/>
                </a:lnTo>
                <a:lnTo>
                  <a:pt x="128322" y="0"/>
                </a:lnTo>
                <a:lnTo>
                  <a:pt x="125515" y="764"/>
                </a:lnTo>
                <a:lnTo>
                  <a:pt x="119855" y="4155"/>
                </a:lnTo>
                <a:lnTo>
                  <a:pt x="111624" y="11376"/>
                </a:lnTo>
                <a:lnTo>
                  <a:pt x="106762" y="15969"/>
                </a:lnTo>
                <a:lnTo>
                  <a:pt x="98820" y="26152"/>
                </a:lnTo>
                <a:lnTo>
                  <a:pt x="91163" y="37028"/>
                </a:lnTo>
                <a:lnTo>
                  <a:pt x="86454" y="42595"/>
                </a:lnTo>
                <a:lnTo>
                  <a:pt x="81410" y="48212"/>
                </a:lnTo>
                <a:lnTo>
                  <a:pt x="70725" y="59532"/>
                </a:lnTo>
                <a:lnTo>
                  <a:pt x="48343" y="82322"/>
                </a:lnTo>
                <a:lnTo>
                  <a:pt x="42668" y="88984"/>
                </a:lnTo>
                <a:lnTo>
                  <a:pt x="36979" y="96283"/>
                </a:lnTo>
                <a:lnTo>
                  <a:pt x="31281" y="104006"/>
                </a:lnTo>
                <a:lnTo>
                  <a:pt x="25578" y="114869"/>
                </a:lnTo>
                <a:lnTo>
                  <a:pt x="19871" y="127827"/>
                </a:lnTo>
                <a:lnTo>
                  <a:pt x="14160" y="142181"/>
                </a:lnTo>
                <a:lnTo>
                  <a:pt x="9402" y="157464"/>
                </a:lnTo>
                <a:lnTo>
                  <a:pt x="5276" y="173369"/>
                </a:lnTo>
                <a:lnTo>
                  <a:pt x="1574" y="189686"/>
                </a:lnTo>
                <a:lnTo>
                  <a:pt x="58" y="206280"/>
                </a:lnTo>
                <a:lnTo>
                  <a:pt x="0" y="223057"/>
                </a:lnTo>
                <a:lnTo>
                  <a:pt x="913" y="239958"/>
                </a:lnTo>
                <a:lnTo>
                  <a:pt x="2475" y="253129"/>
                </a:lnTo>
                <a:lnTo>
                  <a:pt x="6751" y="272844"/>
                </a:lnTo>
                <a:lnTo>
                  <a:pt x="10177" y="279816"/>
                </a:lnTo>
                <a:lnTo>
                  <a:pt x="14366" y="285416"/>
                </a:lnTo>
                <a:lnTo>
                  <a:pt x="39566" y="310584"/>
                </a:lnTo>
                <a:lnTo>
                  <a:pt x="43483" y="312595"/>
                </a:lnTo>
                <a:lnTo>
                  <a:pt x="48000" y="313937"/>
                </a:lnTo>
                <a:lnTo>
                  <a:pt x="52916" y="314831"/>
                </a:lnTo>
                <a:lnTo>
                  <a:pt x="58099" y="315427"/>
                </a:lnTo>
                <a:lnTo>
                  <a:pt x="63459" y="315825"/>
                </a:lnTo>
                <a:lnTo>
                  <a:pt x="68937" y="316090"/>
                </a:lnTo>
                <a:lnTo>
                  <a:pt x="73542" y="315314"/>
                </a:lnTo>
                <a:lnTo>
                  <a:pt x="81198" y="311912"/>
                </a:lnTo>
                <a:lnTo>
                  <a:pt x="95414" y="304642"/>
                </a:lnTo>
                <a:lnTo>
                  <a:pt x="99766" y="301014"/>
                </a:lnTo>
                <a:lnTo>
                  <a:pt x="107141" y="291904"/>
                </a:lnTo>
                <a:lnTo>
                  <a:pt x="113593" y="281505"/>
                </a:lnTo>
                <a:lnTo>
                  <a:pt x="119637" y="270533"/>
                </a:lnTo>
                <a:lnTo>
                  <a:pt x="125497" y="259307"/>
                </a:lnTo>
                <a:lnTo>
                  <a:pt x="133817" y="245427"/>
                </a:lnTo>
                <a:lnTo>
                  <a:pt x="138702" y="237725"/>
                </a:lnTo>
                <a:lnTo>
                  <a:pt x="146671" y="221548"/>
                </a:lnTo>
                <a:lnTo>
                  <a:pt x="154340" y="201976"/>
                </a:lnTo>
                <a:lnTo>
                  <a:pt x="172246" y="150464"/>
                </a:lnTo>
                <a:lnTo>
                  <a:pt x="185237" y="111925"/>
                </a:lnTo>
                <a:lnTo>
                  <a:pt x="189529" y="90023"/>
                </a:lnTo>
                <a:lnTo>
                  <a:pt x="190801" y="71468"/>
                </a:lnTo>
                <a:lnTo>
                  <a:pt x="191098" y="54628"/>
                </a:lnTo>
                <a:lnTo>
                  <a:pt x="191315" y="23497"/>
                </a:lnTo>
                <a:lnTo>
                  <a:pt x="191322" y="24049"/>
                </a:lnTo>
                <a:lnTo>
                  <a:pt x="196410" y="29744"/>
                </a:lnTo>
                <a:lnTo>
                  <a:pt x="200434" y="33929"/>
                </a:lnTo>
                <a:lnTo>
                  <a:pt x="203116" y="38624"/>
                </a:lnTo>
                <a:lnTo>
                  <a:pt x="209962" y="59848"/>
                </a:lnTo>
                <a:lnTo>
                  <a:pt x="217492" y="81789"/>
                </a:lnTo>
                <a:lnTo>
                  <a:pt x="220204" y="91486"/>
                </a:lnTo>
                <a:lnTo>
                  <a:pt x="222963" y="104618"/>
                </a:lnTo>
                <a:lnTo>
                  <a:pt x="225756" y="120040"/>
                </a:lnTo>
                <a:lnTo>
                  <a:pt x="228570" y="136989"/>
                </a:lnTo>
                <a:lnTo>
                  <a:pt x="231399" y="152099"/>
                </a:lnTo>
                <a:lnTo>
                  <a:pt x="237082" y="179047"/>
                </a:lnTo>
                <a:lnTo>
                  <a:pt x="251347" y="241576"/>
                </a:lnTo>
                <a:lnTo>
                  <a:pt x="254204" y="255161"/>
                </a:lnTo>
                <a:lnTo>
                  <a:pt x="256108" y="268979"/>
                </a:lnTo>
                <a:lnTo>
                  <a:pt x="257377" y="282955"/>
                </a:lnTo>
                <a:lnTo>
                  <a:pt x="258224" y="297034"/>
                </a:lnTo>
                <a:lnTo>
                  <a:pt x="261704" y="335537"/>
                </a:lnTo>
                <a:lnTo>
                  <a:pt x="263965" y="357807"/>
                </a:lnTo>
                <a:lnTo>
                  <a:pt x="265473" y="377415"/>
                </a:lnTo>
                <a:lnTo>
                  <a:pt x="266478" y="395250"/>
                </a:lnTo>
                <a:lnTo>
                  <a:pt x="267149" y="411902"/>
                </a:lnTo>
                <a:lnTo>
                  <a:pt x="266643" y="427767"/>
                </a:lnTo>
                <a:lnTo>
                  <a:pt x="265353" y="443105"/>
                </a:lnTo>
                <a:lnTo>
                  <a:pt x="263541" y="458093"/>
                </a:lnTo>
                <a:lnTo>
                  <a:pt x="262332" y="472848"/>
                </a:lnTo>
                <a:lnTo>
                  <a:pt x="261527" y="487447"/>
                </a:lnTo>
                <a:lnTo>
                  <a:pt x="260990" y="501942"/>
                </a:lnTo>
                <a:lnTo>
                  <a:pt x="259679" y="516368"/>
                </a:lnTo>
                <a:lnTo>
                  <a:pt x="257853" y="530748"/>
                </a:lnTo>
                <a:lnTo>
                  <a:pt x="255684" y="545096"/>
                </a:lnTo>
                <a:lnTo>
                  <a:pt x="250733" y="573740"/>
                </a:lnTo>
                <a:lnTo>
                  <a:pt x="248079" y="588046"/>
                </a:lnTo>
                <a:lnTo>
                  <a:pt x="242590" y="614101"/>
                </a:lnTo>
                <a:lnTo>
                  <a:pt x="239793" y="626383"/>
                </a:lnTo>
                <a:lnTo>
                  <a:pt x="234145" y="647650"/>
                </a:lnTo>
                <a:lnTo>
                  <a:pt x="227507" y="665674"/>
                </a:lnTo>
                <a:lnTo>
                  <a:pt x="223070" y="673147"/>
                </a:lnTo>
                <a:lnTo>
                  <a:pt x="218208" y="680035"/>
                </a:lnTo>
                <a:lnTo>
                  <a:pt x="213061" y="686531"/>
                </a:lnTo>
                <a:lnTo>
                  <a:pt x="207724" y="692767"/>
                </a:lnTo>
                <a:lnTo>
                  <a:pt x="202261" y="698830"/>
                </a:lnTo>
                <a:lnTo>
                  <a:pt x="196715" y="703824"/>
                </a:lnTo>
                <a:lnTo>
                  <a:pt x="191112" y="708106"/>
                </a:lnTo>
                <a:lnTo>
                  <a:pt x="185472" y="711913"/>
                </a:lnTo>
                <a:lnTo>
                  <a:pt x="180759" y="715404"/>
                </a:lnTo>
                <a:lnTo>
                  <a:pt x="172982" y="721822"/>
                </a:lnTo>
                <a:lnTo>
                  <a:pt x="167670" y="723914"/>
                </a:lnTo>
                <a:lnTo>
                  <a:pt x="161271" y="725310"/>
                </a:lnTo>
                <a:lnTo>
                  <a:pt x="154149" y="726239"/>
                </a:lnTo>
                <a:lnTo>
                  <a:pt x="148447" y="726860"/>
                </a:lnTo>
                <a:lnTo>
                  <a:pt x="143693" y="727273"/>
                </a:lnTo>
                <a:lnTo>
                  <a:pt x="139572" y="727549"/>
                </a:lnTo>
                <a:lnTo>
                  <a:pt x="135871" y="726780"/>
                </a:lnTo>
                <a:lnTo>
                  <a:pt x="129220" y="723385"/>
                </a:lnTo>
                <a:lnTo>
                  <a:pt x="125161" y="721147"/>
                </a:lnTo>
                <a:lnTo>
                  <a:pt x="115570" y="716119"/>
                </a:lnTo>
                <a:lnTo>
                  <a:pt x="110345" y="712493"/>
                </a:lnTo>
                <a:lnTo>
                  <a:pt x="104957" y="708170"/>
                </a:lnTo>
                <a:lnTo>
                  <a:pt x="99460" y="703383"/>
                </a:lnTo>
                <a:lnTo>
                  <a:pt x="94843" y="698287"/>
                </a:lnTo>
                <a:lnTo>
                  <a:pt x="90812" y="692985"/>
                </a:lnTo>
                <a:lnTo>
                  <a:pt x="79894" y="6766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21"/>
          <p:cNvSpPr/>
          <p:nvPr/>
        </p:nvSpPr>
        <p:spPr>
          <a:xfrm>
            <a:off x="7572375" y="4106227"/>
            <a:ext cx="68581" cy="411481"/>
          </a:xfrm>
          <a:custGeom>
            <a:avLst/>
            <a:gdLst/>
            <a:ahLst/>
            <a:cxnLst/>
            <a:rect l="0" t="0" r="0" b="0"/>
            <a:pathLst>
              <a:path w="68581" h="411481">
                <a:moveTo>
                  <a:pt x="0" y="0"/>
                </a:moveTo>
                <a:lnTo>
                  <a:pt x="9101" y="9102"/>
                </a:lnTo>
                <a:lnTo>
                  <a:pt x="12735" y="13688"/>
                </a:lnTo>
                <a:lnTo>
                  <a:pt x="16109" y="18651"/>
                </a:lnTo>
                <a:lnTo>
                  <a:pt x="19311" y="23864"/>
                </a:lnTo>
                <a:lnTo>
                  <a:pt x="22399" y="29244"/>
                </a:lnTo>
                <a:lnTo>
                  <a:pt x="28370" y="40302"/>
                </a:lnTo>
                <a:lnTo>
                  <a:pt x="30343" y="46871"/>
                </a:lnTo>
                <a:lnTo>
                  <a:pt x="31659" y="54107"/>
                </a:lnTo>
                <a:lnTo>
                  <a:pt x="32535" y="61789"/>
                </a:lnTo>
                <a:lnTo>
                  <a:pt x="38321" y="104457"/>
                </a:lnTo>
                <a:lnTo>
                  <a:pt x="39834" y="119168"/>
                </a:lnTo>
                <a:lnTo>
                  <a:pt x="40844" y="132785"/>
                </a:lnTo>
                <a:lnTo>
                  <a:pt x="41516" y="145673"/>
                </a:lnTo>
                <a:lnTo>
                  <a:pt x="42464" y="241177"/>
                </a:lnTo>
                <a:lnTo>
                  <a:pt x="43549" y="272227"/>
                </a:lnTo>
                <a:lnTo>
                  <a:pt x="45225" y="298642"/>
                </a:lnTo>
                <a:lnTo>
                  <a:pt x="49595" y="350424"/>
                </a:lnTo>
                <a:lnTo>
                  <a:pt x="50208" y="359346"/>
                </a:lnTo>
                <a:lnTo>
                  <a:pt x="51569" y="368152"/>
                </a:lnTo>
                <a:lnTo>
                  <a:pt x="53430" y="376879"/>
                </a:lnTo>
                <a:lnTo>
                  <a:pt x="55622" y="385555"/>
                </a:lnTo>
                <a:lnTo>
                  <a:pt x="58036" y="392292"/>
                </a:lnTo>
                <a:lnTo>
                  <a:pt x="60598" y="397736"/>
                </a:lnTo>
                <a:lnTo>
                  <a:pt x="68580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22"/>
          <p:cNvSpPr/>
          <p:nvPr/>
        </p:nvSpPr>
        <p:spPr>
          <a:xfrm>
            <a:off x="7426642" y="3995467"/>
            <a:ext cx="925831" cy="444716"/>
          </a:xfrm>
          <a:custGeom>
            <a:avLst/>
            <a:gdLst/>
            <a:ahLst/>
            <a:cxnLst/>
            <a:rect l="0" t="0" r="0" b="0"/>
            <a:pathLst>
              <a:path w="925831" h="444716">
                <a:moveTo>
                  <a:pt x="0" y="290783"/>
                </a:moveTo>
                <a:lnTo>
                  <a:pt x="18627" y="278047"/>
                </a:lnTo>
                <a:lnTo>
                  <a:pt x="26694" y="271470"/>
                </a:lnTo>
                <a:lnTo>
                  <a:pt x="45691" y="262412"/>
                </a:lnTo>
                <a:lnTo>
                  <a:pt x="69419" y="253696"/>
                </a:lnTo>
                <a:lnTo>
                  <a:pt x="94546" y="240530"/>
                </a:lnTo>
                <a:lnTo>
                  <a:pt x="111553" y="230030"/>
                </a:lnTo>
                <a:lnTo>
                  <a:pt x="132446" y="217109"/>
                </a:lnTo>
                <a:lnTo>
                  <a:pt x="163958" y="198666"/>
                </a:lnTo>
                <a:lnTo>
                  <a:pt x="181695" y="187462"/>
                </a:lnTo>
                <a:lnTo>
                  <a:pt x="219184" y="162312"/>
                </a:lnTo>
                <a:lnTo>
                  <a:pt x="235657" y="151796"/>
                </a:lnTo>
                <a:lnTo>
                  <a:pt x="250450" y="142880"/>
                </a:lnTo>
                <a:lnTo>
                  <a:pt x="264122" y="135031"/>
                </a:lnTo>
                <a:lnTo>
                  <a:pt x="276094" y="126941"/>
                </a:lnTo>
                <a:lnTo>
                  <a:pt x="286932" y="118690"/>
                </a:lnTo>
                <a:lnTo>
                  <a:pt x="297016" y="110331"/>
                </a:lnTo>
                <a:lnTo>
                  <a:pt x="306596" y="101902"/>
                </a:lnTo>
                <a:lnTo>
                  <a:pt x="324860" y="84916"/>
                </a:lnTo>
                <a:lnTo>
                  <a:pt x="335636" y="73528"/>
                </a:lnTo>
                <a:lnTo>
                  <a:pt x="347582" y="60221"/>
                </a:lnTo>
                <a:lnTo>
                  <a:pt x="360309" y="45635"/>
                </a:lnTo>
                <a:lnTo>
                  <a:pt x="370699" y="34959"/>
                </a:lnTo>
                <a:lnTo>
                  <a:pt x="379530" y="26888"/>
                </a:lnTo>
                <a:lnTo>
                  <a:pt x="393470" y="15381"/>
                </a:lnTo>
                <a:lnTo>
                  <a:pt x="408920" y="1621"/>
                </a:lnTo>
                <a:lnTo>
                  <a:pt x="410726" y="853"/>
                </a:lnTo>
                <a:lnTo>
                  <a:pt x="415273" y="0"/>
                </a:lnTo>
                <a:lnTo>
                  <a:pt x="415914" y="725"/>
                </a:lnTo>
                <a:lnTo>
                  <a:pt x="415388" y="2161"/>
                </a:lnTo>
                <a:lnTo>
                  <a:pt x="414086" y="4071"/>
                </a:lnTo>
                <a:lnTo>
                  <a:pt x="412639" y="11273"/>
                </a:lnTo>
                <a:lnTo>
                  <a:pt x="411995" y="20823"/>
                </a:lnTo>
                <a:lnTo>
                  <a:pt x="411709" y="31418"/>
                </a:lnTo>
                <a:lnTo>
                  <a:pt x="409042" y="45017"/>
                </a:lnTo>
                <a:lnTo>
                  <a:pt x="406997" y="52644"/>
                </a:lnTo>
                <a:lnTo>
                  <a:pt x="405634" y="60586"/>
                </a:lnTo>
                <a:lnTo>
                  <a:pt x="404725" y="68738"/>
                </a:lnTo>
                <a:lnTo>
                  <a:pt x="404119" y="77030"/>
                </a:lnTo>
                <a:lnTo>
                  <a:pt x="402763" y="86369"/>
                </a:lnTo>
                <a:lnTo>
                  <a:pt x="400906" y="96404"/>
                </a:lnTo>
                <a:lnTo>
                  <a:pt x="398716" y="106905"/>
                </a:lnTo>
                <a:lnTo>
                  <a:pt x="397256" y="116762"/>
                </a:lnTo>
                <a:lnTo>
                  <a:pt x="396282" y="126191"/>
                </a:lnTo>
                <a:lnTo>
                  <a:pt x="395634" y="135335"/>
                </a:lnTo>
                <a:lnTo>
                  <a:pt x="394248" y="145241"/>
                </a:lnTo>
                <a:lnTo>
                  <a:pt x="392372" y="155655"/>
                </a:lnTo>
                <a:lnTo>
                  <a:pt x="390169" y="166408"/>
                </a:lnTo>
                <a:lnTo>
                  <a:pt x="388701" y="176433"/>
                </a:lnTo>
                <a:lnTo>
                  <a:pt x="387721" y="185975"/>
                </a:lnTo>
                <a:lnTo>
                  <a:pt x="387068" y="195193"/>
                </a:lnTo>
                <a:lnTo>
                  <a:pt x="386633" y="205149"/>
                </a:lnTo>
                <a:lnTo>
                  <a:pt x="386150" y="226371"/>
                </a:lnTo>
                <a:lnTo>
                  <a:pt x="385068" y="237364"/>
                </a:lnTo>
                <a:lnTo>
                  <a:pt x="383395" y="248503"/>
                </a:lnTo>
                <a:lnTo>
                  <a:pt x="381326" y="259739"/>
                </a:lnTo>
                <a:lnTo>
                  <a:pt x="379948" y="270087"/>
                </a:lnTo>
                <a:lnTo>
                  <a:pt x="379028" y="279843"/>
                </a:lnTo>
                <a:lnTo>
                  <a:pt x="378415" y="289205"/>
                </a:lnTo>
                <a:lnTo>
                  <a:pt x="378007" y="299255"/>
                </a:lnTo>
                <a:lnTo>
                  <a:pt x="377554" y="320583"/>
                </a:lnTo>
                <a:lnTo>
                  <a:pt x="377222" y="399977"/>
                </a:lnTo>
                <a:lnTo>
                  <a:pt x="378164" y="411203"/>
                </a:lnTo>
                <a:lnTo>
                  <a:pt x="379745" y="420594"/>
                </a:lnTo>
                <a:lnTo>
                  <a:pt x="381751" y="428758"/>
                </a:lnTo>
                <a:lnTo>
                  <a:pt x="384040" y="434201"/>
                </a:lnTo>
                <a:lnTo>
                  <a:pt x="386519" y="437830"/>
                </a:lnTo>
                <a:lnTo>
                  <a:pt x="389125" y="440249"/>
                </a:lnTo>
                <a:lnTo>
                  <a:pt x="391814" y="441862"/>
                </a:lnTo>
                <a:lnTo>
                  <a:pt x="397342" y="443654"/>
                </a:lnTo>
                <a:lnTo>
                  <a:pt x="399198" y="443179"/>
                </a:lnTo>
                <a:lnTo>
                  <a:pt x="400434" y="441910"/>
                </a:lnTo>
                <a:lnTo>
                  <a:pt x="403714" y="433198"/>
                </a:lnTo>
                <a:lnTo>
                  <a:pt x="411521" y="410276"/>
                </a:lnTo>
                <a:lnTo>
                  <a:pt x="420080" y="393305"/>
                </a:lnTo>
                <a:lnTo>
                  <a:pt x="431500" y="373418"/>
                </a:lnTo>
                <a:lnTo>
                  <a:pt x="444831" y="351588"/>
                </a:lnTo>
                <a:lnTo>
                  <a:pt x="454668" y="336082"/>
                </a:lnTo>
                <a:lnTo>
                  <a:pt x="462179" y="324792"/>
                </a:lnTo>
                <a:lnTo>
                  <a:pt x="468140" y="316313"/>
                </a:lnTo>
                <a:lnTo>
                  <a:pt x="477303" y="304352"/>
                </a:lnTo>
                <a:lnTo>
                  <a:pt x="485502" y="295861"/>
                </a:lnTo>
                <a:lnTo>
                  <a:pt x="495496" y="288912"/>
                </a:lnTo>
                <a:lnTo>
                  <a:pt x="500828" y="287631"/>
                </a:lnTo>
                <a:lnTo>
                  <a:pt x="506288" y="287729"/>
                </a:lnTo>
                <a:lnTo>
                  <a:pt x="524188" y="290179"/>
                </a:lnTo>
                <a:lnTo>
                  <a:pt x="526624" y="292286"/>
                </a:lnTo>
                <a:lnTo>
                  <a:pt x="528248" y="295595"/>
                </a:lnTo>
                <a:lnTo>
                  <a:pt x="529330" y="299705"/>
                </a:lnTo>
                <a:lnTo>
                  <a:pt x="533073" y="306813"/>
                </a:lnTo>
                <a:lnTo>
                  <a:pt x="540536" y="318710"/>
                </a:lnTo>
                <a:lnTo>
                  <a:pt x="545990" y="328912"/>
                </a:lnTo>
                <a:lnTo>
                  <a:pt x="551590" y="339797"/>
                </a:lnTo>
                <a:lnTo>
                  <a:pt x="560098" y="352084"/>
                </a:lnTo>
                <a:lnTo>
                  <a:pt x="561994" y="356415"/>
                </a:lnTo>
                <a:lnTo>
                  <a:pt x="564099" y="366308"/>
                </a:lnTo>
                <a:lnTo>
                  <a:pt x="567577" y="377054"/>
                </a:lnTo>
                <a:lnTo>
                  <a:pt x="569836" y="382587"/>
                </a:lnTo>
                <a:lnTo>
                  <a:pt x="573248" y="387228"/>
                </a:lnTo>
                <a:lnTo>
                  <a:pt x="586200" y="398311"/>
                </a:lnTo>
                <a:lnTo>
                  <a:pt x="597445" y="407627"/>
                </a:lnTo>
                <a:lnTo>
                  <a:pt x="615289" y="419308"/>
                </a:lnTo>
                <a:lnTo>
                  <a:pt x="618790" y="422186"/>
                </a:lnTo>
                <a:lnTo>
                  <a:pt x="623030" y="424105"/>
                </a:lnTo>
                <a:lnTo>
                  <a:pt x="632819" y="426237"/>
                </a:lnTo>
                <a:lnTo>
                  <a:pt x="649041" y="427437"/>
                </a:lnTo>
                <a:lnTo>
                  <a:pt x="660255" y="425178"/>
                </a:lnTo>
                <a:lnTo>
                  <a:pt x="682976" y="415966"/>
                </a:lnTo>
                <a:lnTo>
                  <a:pt x="695547" y="407778"/>
                </a:lnTo>
                <a:lnTo>
                  <a:pt x="709855" y="394769"/>
                </a:lnTo>
                <a:lnTo>
                  <a:pt x="726159" y="378849"/>
                </a:lnTo>
                <a:lnTo>
                  <a:pt x="734852" y="367706"/>
                </a:lnTo>
                <a:lnTo>
                  <a:pt x="738504" y="362067"/>
                </a:lnTo>
                <a:lnTo>
                  <a:pt x="744749" y="350688"/>
                </a:lnTo>
                <a:lnTo>
                  <a:pt x="779240" y="283631"/>
                </a:lnTo>
                <a:lnTo>
                  <a:pt x="790427" y="261465"/>
                </a:lnTo>
                <a:lnTo>
                  <a:pt x="794213" y="248860"/>
                </a:lnTo>
                <a:lnTo>
                  <a:pt x="795896" y="236908"/>
                </a:lnTo>
                <a:lnTo>
                  <a:pt x="796644" y="225246"/>
                </a:lnTo>
                <a:lnTo>
                  <a:pt x="796976" y="213713"/>
                </a:lnTo>
                <a:lnTo>
                  <a:pt x="797066" y="207971"/>
                </a:lnTo>
                <a:lnTo>
                  <a:pt x="794625" y="196510"/>
                </a:lnTo>
                <a:lnTo>
                  <a:pt x="792640" y="190787"/>
                </a:lnTo>
                <a:lnTo>
                  <a:pt x="790364" y="186971"/>
                </a:lnTo>
                <a:lnTo>
                  <a:pt x="787895" y="184427"/>
                </a:lnTo>
                <a:lnTo>
                  <a:pt x="785295" y="182732"/>
                </a:lnTo>
                <a:lnTo>
                  <a:pt x="779867" y="180847"/>
                </a:lnTo>
                <a:lnTo>
                  <a:pt x="777087" y="180345"/>
                </a:lnTo>
                <a:lnTo>
                  <a:pt x="768917" y="182327"/>
                </a:lnTo>
                <a:lnTo>
                  <a:pt x="757983" y="187335"/>
                </a:lnTo>
                <a:lnTo>
                  <a:pt x="743600" y="195911"/>
                </a:lnTo>
                <a:lnTo>
                  <a:pt x="732762" y="206073"/>
                </a:lnTo>
                <a:lnTo>
                  <a:pt x="728537" y="211449"/>
                </a:lnTo>
                <a:lnTo>
                  <a:pt x="723817" y="219796"/>
                </a:lnTo>
                <a:lnTo>
                  <a:pt x="718764" y="230123"/>
                </a:lnTo>
                <a:lnTo>
                  <a:pt x="709024" y="251441"/>
                </a:lnTo>
                <a:lnTo>
                  <a:pt x="701520" y="267265"/>
                </a:lnTo>
                <a:lnTo>
                  <a:pt x="699137" y="277009"/>
                </a:lnTo>
                <a:lnTo>
                  <a:pt x="697549" y="288268"/>
                </a:lnTo>
                <a:lnTo>
                  <a:pt x="696490" y="300536"/>
                </a:lnTo>
                <a:lnTo>
                  <a:pt x="695784" y="314430"/>
                </a:lnTo>
                <a:lnTo>
                  <a:pt x="695001" y="345107"/>
                </a:lnTo>
                <a:lnTo>
                  <a:pt x="695743" y="357479"/>
                </a:lnTo>
                <a:lnTo>
                  <a:pt x="697192" y="367632"/>
                </a:lnTo>
                <a:lnTo>
                  <a:pt x="699110" y="376306"/>
                </a:lnTo>
                <a:lnTo>
                  <a:pt x="703245" y="385898"/>
                </a:lnTo>
                <a:lnTo>
                  <a:pt x="708861" y="396103"/>
                </a:lnTo>
                <a:lnTo>
                  <a:pt x="715461" y="406717"/>
                </a:lnTo>
                <a:lnTo>
                  <a:pt x="722719" y="415697"/>
                </a:lnTo>
                <a:lnTo>
                  <a:pt x="730415" y="423589"/>
                </a:lnTo>
                <a:lnTo>
                  <a:pt x="745634" y="435533"/>
                </a:lnTo>
                <a:lnTo>
                  <a:pt x="758748" y="440841"/>
                </a:lnTo>
                <a:lnTo>
                  <a:pt x="776841" y="443829"/>
                </a:lnTo>
                <a:lnTo>
                  <a:pt x="794267" y="444715"/>
                </a:lnTo>
                <a:lnTo>
                  <a:pt x="805763" y="442382"/>
                </a:lnTo>
                <a:lnTo>
                  <a:pt x="820079" y="436265"/>
                </a:lnTo>
                <a:lnTo>
                  <a:pt x="842317" y="424022"/>
                </a:lnTo>
                <a:lnTo>
                  <a:pt x="862996" y="414135"/>
                </a:lnTo>
                <a:lnTo>
                  <a:pt x="882664" y="405613"/>
                </a:lnTo>
                <a:lnTo>
                  <a:pt x="925830" y="3850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23"/>
          <p:cNvSpPr/>
          <p:nvPr/>
        </p:nvSpPr>
        <p:spPr>
          <a:xfrm>
            <a:off x="8547395" y="4158854"/>
            <a:ext cx="507863" cy="298602"/>
          </a:xfrm>
          <a:custGeom>
            <a:avLst/>
            <a:gdLst/>
            <a:ahLst/>
            <a:cxnLst/>
            <a:rect l="0" t="0" r="0" b="0"/>
            <a:pathLst>
              <a:path w="507863" h="298602">
                <a:moveTo>
                  <a:pt x="173695" y="7381"/>
                </a:moveTo>
                <a:lnTo>
                  <a:pt x="160043" y="2830"/>
                </a:lnTo>
                <a:lnTo>
                  <a:pt x="147001" y="0"/>
                </a:lnTo>
                <a:lnTo>
                  <a:pt x="137701" y="1878"/>
                </a:lnTo>
                <a:lnTo>
                  <a:pt x="127218" y="5887"/>
                </a:lnTo>
                <a:lnTo>
                  <a:pt x="111557" y="13500"/>
                </a:lnTo>
                <a:lnTo>
                  <a:pt x="99510" y="22741"/>
                </a:lnTo>
                <a:lnTo>
                  <a:pt x="89606" y="31987"/>
                </a:lnTo>
                <a:lnTo>
                  <a:pt x="83345" y="37120"/>
                </a:lnTo>
                <a:lnTo>
                  <a:pt x="76315" y="42447"/>
                </a:lnTo>
                <a:lnTo>
                  <a:pt x="68769" y="47903"/>
                </a:lnTo>
                <a:lnTo>
                  <a:pt x="62787" y="53446"/>
                </a:lnTo>
                <a:lnTo>
                  <a:pt x="57847" y="59045"/>
                </a:lnTo>
                <a:lnTo>
                  <a:pt x="53600" y="64684"/>
                </a:lnTo>
                <a:lnTo>
                  <a:pt x="43802" y="78569"/>
                </a:lnTo>
                <a:lnTo>
                  <a:pt x="38522" y="86272"/>
                </a:lnTo>
                <a:lnTo>
                  <a:pt x="32144" y="99980"/>
                </a:lnTo>
                <a:lnTo>
                  <a:pt x="25036" y="117691"/>
                </a:lnTo>
                <a:lnTo>
                  <a:pt x="17439" y="138071"/>
                </a:lnTo>
                <a:lnTo>
                  <a:pt x="11422" y="157372"/>
                </a:lnTo>
                <a:lnTo>
                  <a:pt x="6458" y="175955"/>
                </a:lnTo>
                <a:lnTo>
                  <a:pt x="2195" y="194059"/>
                </a:lnTo>
                <a:lnTo>
                  <a:pt x="307" y="208033"/>
                </a:lnTo>
                <a:lnTo>
                  <a:pt x="0" y="219254"/>
                </a:lnTo>
                <a:lnTo>
                  <a:pt x="748" y="228639"/>
                </a:lnTo>
                <a:lnTo>
                  <a:pt x="2200" y="236802"/>
                </a:lnTo>
                <a:lnTo>
                  <a:pt x="4120" y="244148"/>
                </a:lnTo>
                <a:lnTo>
                  <a:pt x="6352" y="250951"/>
                </a:lnTo>
                <a:lnTo>
                  <a:pt x="8793" y="257391"/>
                </a:lnTo>
                <a:lnTo>
                  <a:pt x="11373" y="263589"/>
                </a:lnTo>
                <a:lnTo>
                  <a:pt x="14045" y="269626"/>
                </a:lnTo>
                <a:lnTo>
                  <a:pt x="17731" y="274604"/>
                </a:lnTo>
                <a:lnTo>
                  <a:pt x="26908" y="282674"/>
                </a:lnTo>
                <a:lnTo>
                  <a:pt x="37336" y="289436"/>
                </a:lnTo>
                <a:lnTo>
                  <a:pt x="42784" y="292572"/>
                </a:lnTo>
                <a:lnTo>
                  <a:pt x="53917" y="296057"/>
                </a:lnTo>
                <a:lnTo>
                  <a:pt x="65214" y="297606"/>
                </a:lnTo>
                <a:lnTo>
                  <a:pt x="76587" y="298295"/>
                </a:lnTo>
                <a:lnTo>
                  <a:pt x="90530" y="298601"/>
                </a:lnTo>
                <a:lnTo>
                  <a:pt x="106253" y="297784"/>
                </a:lnTo>
                <a:lnTo>
                  <a:pt x="114446" y="296233"/>
                </a:lnTo>
                <a:lnTo>
                  <a:pt x="122766" y="294247"/>
                </a:lnTo>
                <a:lnTo>
                  <a:pt x="137090" y="286959"/>
                </a:lnTo>
                <a:lnTo>
                  <a:pt x="150759" y="277370"/>
                </a:lnTo>
                <a:lnTo>
                  <a:pt x="166358" y="266758"/>
                </a:lnTo>
                <a:lnTo>
                  <a:pt x="174518" y="260309"/>
                </a:lnTo>
                <a:lnTo>
                  <a:pt x="182817" y="253153"/>
                </a:lnTo>
                <a:lnTo>
                  <a:pt x="191206" y="245523"/>
                </a:lnTo>
                <a:lnTo>
                  <a:pt x="198704" y="237580"/>
                </a:lnTo>
                <a:lnTo>
                  <a:pt x="205608" y="229427"/>
                </a:lnTo>
                <a:lnTo>
                  <a:pt x="212115" y="221134"/>
                </a:lnTo>
                <a:lnTo>
                  <a:pt x="219311" y="212748"/>
                </a:lnTo>
                <a:lnTo>
                  <a:pt x="226965" y="204300"/>
                </a:lnTo>
                <a:lnTo>
                  <a:pt x="234927" y="195810"/>
                </a:lnTo>
                <a:lnTo>
                  <a:pt x="242139" y="186340"/>
                </a:lnTo>
                <a:lnTo>
                  <a:pt x="248851" y="176217"/>
                </a:lnTo>
                <a:lnTo>
                  <a:pt x="261390" y="155762"/>
                </a:lnTo>
                <a:lnTo>
                  <a:pt x="279159" y="128180"/>
                </a:lnTo>
                <a:lnTo>
                  <a:pt x="290736" y="110599"/>
                </a:lnTo>
                <a:lnTo>
                  <a:pt x="295537" y="101911"/>
                </a:lnTo>
                <a:lnTo>
                  <a:pt x="299690" y="93261"/>
                </a:lnTo>
                <a:lnTo>
                  <a:pt x="303412" y="84636"/>
                </a:lnTo>
                <a:lnTo>
                  <a:pt x="310086" y="69974"/>
                </a:lnTo>
                <a:lnTo>
                  <a:pt x="313201" y="63397"/>
                </a:lnTo>
                <a:lnTo>
                  <a:pt x="315276" y="58060"/>
                </a:lnTo>
                <a:lnTo>
                  <a:pt x="317582" y="49590"/>
                </a:lnTo>
                <a:lnTo>
                  <a:pt x="318197" y="45045"/>
                </a:lnTo>
                <a:lnTo>
                  <a:pt x="318608" y="40110"/>
                </a:lnTo>
                <a:lnTo>
                  <a:pt x="319184" y="31683"/>
                </a:lnTo>
                <a:lnTo>
                  <a:pt x="319319" y="33422"/>
                </a:lnTo>
                <a:lnTo>
                  <a:pt x="319379" y="37370"/>
                </a:lnTo>
                <a:lnTo>
                  <a:pt x="316867" y="44839"/>
                </a:lnTo>
                <a:lnTo>
                  <a:pt x="314863" y="49498"/>
                </a:lnTo>
                <a:lnTo>
                  <a:pt x="313526" y="55462"/>
                </a:lnTo>
                <a:lnTo>
                  <a:pt x="312636" y="62294"/>
                </a:lnTo>
                <a:lnTo>
                  <a:pt x="312042" y="69707"/>
                </a:lnTo>
                <a:lnTo>
                  <a:pt x="311647" y="76554"/>
                </a:lnTo>
                <a:lnTo>
                  <a:pt x="311206" y="89242"/>
                </a:lnTo>
                <a:lnTo>
                  <a:pt x="312041" y="101960"/>
                </a:lnTo>
                <a:lnTo>
                  <a:pt x="316815" y="155102"/>
                </a:lnTo>
                <a:lnTo>
                  <a:pt x="317686" y="168726"/>
                </a:lnTo>
                <a:lnTo>
                  <a:pt x="318266" y="180667"/>
                </a:lnTo>
                <a:lnTo>
                  <a:pt x="319606" y="191485"/>
                </a:lnTo>
                <a:lnTo>
                  <a:pt x="321451" y="201554"/>
                </a:lnTo>
                <a:lnTo>
                  <a:pt x="323634" y="211125"/>
                </a:lnTo>
                <a:lnTo>
                  <a:pt x="327947" y="221315"/>
                </a:lnTo>
                <a:lnTo>
                  <a:pt x="333679" y="231919"/>
                </a:lnTo>
                <a:lnTo>
                  <a:pt x="340358" y="242797"/>
                </a:lnTo>
                <a:lnTo>
                  <a:pt x="345764" y="251003"/>
                </a:lnTo>
                <a:lnTo>
                  <a:pt x="350320" y="257426"/>
                </a:lnTo>
                <a:lnTo>
                  <a:pt x="354311" y="262659"/>
                </a:lnTo>
                <a:lnTo>
                  <a:pt x="358875" y="266149"/>
                </a:lnTo>
                <a:lnTo>
                  <a:pt x="363823" y="268476"/>
                </a:lnTo>
                <a:lnTo>
                  <a:pt x="374401" y="272013"/>
                </a:lnTo>
                <a:lnTo>
                  <a:pt x="390115" y="278407"/>
                </a:lnTo>
                <a:lnTo>
                  <a:pt x="397833" y="280237"/>
                </a:lnTo>
                <a:lnTo>
                  <a:pt x="402178" y="279773"/>
                </a:lnTo>
                <a:lnTo>
                  <a:pt x="417395" y="275520"/>
                </a:lnTo>
                <a:lnTo>
                  <a:pt x="428373" y="274191"/>
                </a:lnTo>
                <a:lnTo>
                  <a:pt x="433014" y="271932"/>
                </a:lnTo>
                <a:lnTo>
                  <a:pt x="437062" y="268521"/>
                </a:lnTo>
                <a:lnTo>
                  <a:pt x="444100" y="259650"/>
                </a:lnTo>
                <a:lnTo>
                  <a:pt x="447309" y="254618"/>
                </a:lnTo>
                <a:lnTo>
                  <a:pt x="450403" y="249358"/>
                </a:lnTo>
                <a:lnTo>
                  <a:pt x="454368" y="243946"/>
                </a:lnTo>
                <a:lnTo>
                  <a:pt x="458918" y="238434"/>
                </a:lnTo>
                <a:lnTo>
                  <a:pt x="463856" y="232853"/>
                </a:lnTo>
                <a:lnTo>
                  <a:pt x="469053" y="224371"/>
                </a:lnTo>
                <a:lnTo>
                  <a:pt x="474423" y="213953"/>
                </a:lnTo>
                <a:lnTo>
                  <a:pt x="479909" y="202246"/>
                </a:lnTo>
                <a:lnTo>
                  <a:pt x="484517" y="191583"/>
                </a:lnTo>
                <a:lnTo>
                  <a:pt x="488542" y="181617"/>
                </a:lnTo>
                <a:lnTo>
                  <a:pt x="492178" y="172116"/>
                </a:lnTo>
                <a:lnTo>
                  <a:pt x="495555" y="161972"/>
                </a:lnTo>
                <a:lnTo>
                  <a:pt x="498758" y="151399"/>
                </a:lnTo>
                <a:lnTo>
                  <a:pt x="501846" y="140540"/>
                </a:lnTo>
                <a:lnTo>
                  <a:pt x="503904" y="131396"/>
                </a:lnTo>
                <a:lnTo>
                  <a:pt x="505278" y="123395"/>
                </a:lnTo>
                <a:lnTo>
                  <a:pt x="506192" y="116156"/>
                </a:lnTo>
                <a:lnTo>
                  <a:pt x="506802" y="108473"/>
                </a:lnTo>
                <a:lnTo>
                  <a:pt x="507209" y="100493"/>
                </a:lnTo>
                <a:lnTo>
                  <a:pt x="507661" y="84959"/>
                </a:lnTo>
                <a:lnTo>
                  <a:pt x="507862" y="71705"/>
                </a:lnTo>
                <a:lnTo>
                  <a:pt x="506963" y="66456"/>
                </a:lnTo>
                <a:lnTo>
                  <a:pt x="503424" y="58084"/>
                </a:lnTo>
                <a:lnTo>
                  <a:pt x="498676" y="51188"/>
                </a:lnTo>
                <a:lnTo>
                  <a:pt x="496076" y="48015"/>
                </a:lnTo>
                <a:lnTo>
                  <a:pt x="488108" y="41950"/>
                </a:lnTo>
                <a:lnTo>
                  <a:pt x="483317" y="39000"/>
                </a:lnTo>
                <a:lnTo>
                  <a:pt x="472911" y="35721"/>
                </a:lnTo>
                <a:lnTo>
                  <a:pt x="461938" y="33312"/>
                </a:lnTo>
                <a:lnTo>
                  <a:pt x="450710" y="29065"/>
                </a:lnTo>
                <a:lnTo>
                  <a:pt x="446002" y="28505"/>
                </a:lnTo>
                <a:lnTo>
                  <a:pt x="441911" y="29083"/>
                </a:lnTo>
                <a:lnTo>
                  <a:pt x="430062" y="32266"/>
                </a:lnTo>
                <a:lnTo>
                  <a:pt x="405746" y="36856"/>
                </a:lnTo>
                <a:lnTo>
                  <a:pt x="396023" y="38461"/>
                </a:lnTo>
                <a:lnTo>
                  <a:pt x="382680" y="40244"/>
                </a:lnTo>
                <a:lnTo>
                  <a:pt x="371035" y="41037"/>
                </a:lnTo>
                <a:lnTo>
                  <a:pt x="353717" y="416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24"/>
          <p:cNvSpPr/>
          <p:nvPr/>
        </p:nvSpPr>
        <p:spPr>
          <a:xfrm>
            <a:off x="9132569" y="4131945"/>
            <a:ext cx="68582" cy="300038"/>
          </a:xfrm>
          <a:custGeom>
            <a:avLst/>
            <a:gdLst/>
            <a:ahLst/>
            <a:cxnLst/>
            <a:rect l="0" t="0" r="0" b="0"/>
            <a:pathLst>
              <a:path w="68582" h="300038">
                <a:moveTo>
                  <a:pt x="0" y="0"/>
                </a:moveTo>
                <a:lnTo>
                  <a:pt x="4552" y="13652"/>
                </a:lnTo>
                <a:lnTo>
                  <a:pt x="6844" y="19579"/>
                </a:lnTo>
                <a:lnTo>
                  <a:pt x="9325" y="25435"/>
                </a:lnTo>
                <a:lnTo>
                  <a:pt x="11932" y="31244"/>
                </a:lnTo>
                <a:lnTo>
                  <a:pt x="14623" y="38927"/>
                </a:lnTo>
                <a:lnTo>
                  <a:pt x="17368" y="47859"/>
                </a:lnTo>
                <a:lnTo>
                  <a:pt x="20152" y="57623"/>
                </a:lnTo>
                <a:lnTo>
                  <a:pt x="22959" y="69848"/>
                </a:lnTo>
                <a:lnTo>
                  <a:pt x="28620" y="98671"/>
                </a:lnTo>
                <a:lnTo>
                  <a:pt x="37161" y="147028"/>
                </a:lnTo>
                <a:lnTo>
                  <a:pt x="40015" y="160884"/>
                </a:lnTo>
                <a:lnTo>
                  <a:pt x="42870" y="172978"/>
                </a:lnTo>
                <a:lnTo>
                  <a:pt x="45724" y="183899"/>
                </a:lnTo>
                <a:lnTo>
                  <a:pt x="47628" y="193084"/>
                </a:lnTo>
                <a:lnTo>
                  <a:pt x="48897" y="201113"/>
                </a:lnTo>
                <a:lnTo>
                  <a:pt x="49744" y="208370"/>
                </a:lnTo>
                <a:lnTo>
                  <a:pt x="51260" y="216066"/>
                </a:lnTo>
                <a:lnTo>
                  <a:pt x="53224" y="224054"/>
                </a:lnTo>
                <a:lnTo>
                  <a:pt x="55485" y="232237"/>
                </a:lnTo>
                <a:lnTo>
                  <a:pt x="57945" y="243407"/>
                </a:lnTo>
                <a:lnTo>
                  <a:pt x="68581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25"/>
          <p:cNvSpPr/>
          <p:nvPr/>
        </p:nvSpPr>
        <p:spPr>
          <a:xfrm>
            <a:off x="9304019" y="4125931"/>
            <a:ext cx="300039" cy="306052"/>
          </a:xfrm>
          <a:custGeom>
            <a:avLst/>
            <a:gdLst/>
            <a:ahLst/>
            <a:cxnLst/>
            <a:rect l="0" t="0" r="0" b="0"/>
            <a:pathLst>
              <a:path w="300039" h="306052">
                <a:moveTo>
                  <a:pt x="0" y="23159"/>
                </a:moveTo>
                <a:lnTo>
                  <a:pt x="4552" y="32260"/>
                </a:lnTo>
                <a:lnTo>
                  <a:pt x="6786" y="39269"/>
                </a:lnTo>
                <a:lnTo>
                  <a:pt x="8731" y="46511"/>
                </a:lnTo>
                <a:lnTo>
                  <a:pt x="10583" y="51109"/>
                </a:lnTo>
                <a:lnTo>
                  <a:pt x="12772" y="56080"/>
                </a:lnTo>
                <a:lnTo>
                  <a:pt x="17742" y="66683"/>
                </a:lnTo>
                <a:lnTo>
                  <a:pt x="20401" y="72177"/>
                </a:lnTo>
                <a:lnTo>
                  <a:pt x="22172" y="81555"/>
                </a:lnTo>
                <a:lnTo>
                  <a:pt x="23355" y="93522"/>
                </a:lnTo>
                <a:lnTo>
                  <a:pt x="24142" y="107215"/>
                </a:lnTo>
                <a:lnTo>
                  <a:pt x="26573" y="121106"/>
                </a:lnTo>
                <a:lnTo>
                  <a:pt x="30098" y="135129"/>
                </a:lnTo>
                <a:lnTo>
                  <a:pt x="34353" y="149241"/>
                </a:lnTo>
                <a:lnTo>
                  <a:pt x="37190" y="161506"/>
                </a:lnTo>
                <a:lnTo>
                  <a:pt x="39082" y="172540"/>
                </a:lnTo>
                <a:lnTo>
                  <a:pt x="40342" y="182754"/>
                </a:lnTo>
                <a:lnTo>
                  <a:pt x="41182" y="196230"/>
                </a:lnTo>
                <a:lnTo>
                  <a:pt x="42116" y="228984"/>
                </a:lnTo>
                <a:lnTo>
                  <a:pt x="42715" y="271249"/>
                </a:lnTo>
                <a:lnTo>
                  <a:pt x="42765" y="271419"/>
                </a:lnTo>
                <a:lnTo>
                  <a:pt x="42797" y="268676"/>
                </a:lnTo>
                <a:lnTo>
                  <a:pt x="40294" y="260548"/>
                </a:lnTo>
                <a:lnTo>
                  <a:pt x="38293" y="255713"/>
                </a:lnTo>
                <a:lnTo>
                  <a:pt x="37911" y="248680"/>
                </a:lnTo>
                <a:lnTo>
                  <a:pt x="38609" y="240181"/>
                </a:lnTo>
                <a:lnTo>
                  <a:pt x="40027" y="230705"/>
                </a:lnTo>
                <a:lnTo>
                  <a:pt x="42877" y="217721"/>
                </a:lnTo>
                <a:lnTo>
                  <a:pt x="61927" y="143548"/>
                </a:lnTo>
                <a:lnTo>
                  <a:pt x="66050" y="131993"/>
                </a:lnTo>
                <a:lnTo>
                  <a:pt x="70704" y="121433"/>
                </a:lnTo>
                <a:lnTo>
                  <a:pt x="75711" y="111535"/>
                </a:lnTo>
                <a:lnTo>
                  <a:pt x="80953" y="102079"/>
                </a:lnTo>
                <a:lnTo>
                  <a:pt x="86355" y="92917"/>
                </a:lnTo>
                <a:lnTo>
                  <a:pt x="91860" y="83951"/>
                </a:lnTo>
                <a:lnTo>
                  <a:pt x="100292" y="73212"/>
                </a:lnTo>
                <a:lnTo>
                  <a:pt x="110677" y="61290"/>
                </a:lnTo>
                <a:lnTo>
                  <a:pt x="122362" y="48580"/>
                </a:lnTo>
                <a:lnTo>
                  <a:pt x="133963" y="38201"/>
                </a:lnTo>
                <a:lnTo>
                  <a:pt x="145506" y="29377"/>
                </a:lnTo>
                <a:lnTo>
                  <a:pt x="157012" y="21589"/>
                </a:lnTo>
                <a:lnTo>
                  <a:pt x="166588" y="15445"/>
                </a:lnTo>
                <a:lnTo>
                  <a:pt x="174876" y="10396"/>
                </a:lnTo>
                <a:lnTo>
                  <a:pt x="182306" y="6078"/>
                </a:lnTo>
                <a:lnTo>
                  <a:pt x="189165" y="3199"/>
                </a:lnTo>
                <a:lnTo>
                  <a:pt x="195643" y="1280"/>
                </a:lnTo>
                <a:lnTo>
                  <a:pt x="201867" y="0"/>
                </a:lnTo>
                <a:lnTo>
                  <a:pt x="207920" y="100"/>
                </a:lnTo>
                <a:lnTo>
                  <a:pt x="213861" y="1119"/>
                </a:lnTo>
                <a:lnTo>
                  <a:pt x="219726" y="2750"/>
                </a:lnTo>
                <a:lnTo>
                  <a:pt x="225542" y="4790"/>
                </a:lnTo>
                <a:lnTo>
                  <a:pt x="231324" y="7103"/>
                </a:lnTo>
                <a:lnTo>
                  <a:pt x="237083" y="9597"/>
                </a:lnTo>
                <a:lnTo>
                  <a:pt x="248563" y="14909"/>
                </a:lnTo>
                <a:lnTo>
                  <a:pt x="254292" y="17659"/>
                </a:lnTo>
                <a:lnTo>
                  <a:pt x="260015" y="22350"/>
                </a:lnTo>
                <a:lnTo>
                  <a:pt x="265737" y="28334"/>
                </a:lnTo>
                <a:lnTo>
                  <a:pt x="271456" y="35182"/>
                </a:lnTo>
                <a:lnTo>
                  <a:pt x="276220" y="42604"/>
                </a:lnTo>
                <a:lnTo>
                  <a:pt x="280349" y="50410"/>
                </a:lnTo>
                <a:lnTo>
                  <a:pt x="284056" y="58471"/>
                </a:lnTo>
                <a:lnTo>
                  <a:pt x="286525" y="66703"/>
                </a:lnTo>
                <a:lnTo>
                  <a:pt x="288173" y="75048"/>
                </a:lnTo>
                <a:lnTo>
                  <a:pt x="289270" y="83469"/>
                </a:lnTo>
                <a:lnTo>
                  <a:pt x="290954" y="92893"/>
                </a:lnTo>
                <a:lnTo>
                  <a:pt x="293030" y="102986"/>
                </a:lnTo>
                <a:lnTo>
                  <a:pt x="295366" y="113524"/>
                </a:lnTo>
                <a:lnTo>
                  <a:pt x="296924" y="127217"/>
                </a:lnTo>
                <a:lnTo>
                  <a:pt x="297962" y="143014"/>
                </a:lnTo>
                <a:lnTo>
                  <a:pt x="298653" y="160212"/>
                </a:lnTo>
                <a:lnTo>
                  <a:pt x="299856" y="271500"/>
                </a:lnTo>
                <a:lnTo>
                  <a:pt x="300038" y="3060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26"/>
          <p:cNvSpPr/>
          <p:nvPr/>
        </p:nvSpPr>
        <p:spPr>
          <a:xfrm>
            <a:off x="9100663" y="3833711"/>
            <a:ext cx="38866" cy="101067"/>
          </a:xfrm>
          <a:custGeom>
            <a:avLst/>
            <a:gdLst/>
            <a:ahLst/>
            <a:cxnLst/>
            <a:rect l="0" t="0" r="0" b="0"/>
            <a:pathLst>
              <a:path w="38866" h="101067">
                <a:moveTo>
                  <a:pt x="14762" y="101066"/>
                </a:moveTo>
                <a:lnTo>
                  <a:pt x="5661" y="96515"/>
                </a:lnTo>
                <a:lnTo>
                  <a:pt x="2978" y="94222"/>
                </a:lnTo>
                <a:lnTo>
                  <a:pt x="1191" y="91741"/>
                </a:lnTo>
                <a:lnTo>
                  <a:pt x="0" y="89134"/>
                </a:lnTo>
                <a:lnTo>
                  <a:pt x="159" y="84539"/>
                </a:lnTo>
                <a:lnTo>
                  <a:pt x="1217" y="78618"/>
                </a:lnTo>
                <a:lnTo>
                  <a:pt x="2873" y="71813"/>
                </a:lnTo>
                <a:lnTo>
                  <a:pt x="5884" y="63467"/>
                </a:lnTo>
                <a:lnTo>
                  <a:pt x="9795" y="54092"/>
                </a:lnTo>
                <a:lnTo>
                  <a:pt x="14309" y="44033"/>
                </a:lnTo>
                <a:lnTo>
                  <a:pt x="17317" y="36374"/>
                </a:lnTo>
                <a:lnTo>
                  <a:pt x="19323" y="30315"/>
                </a:lnTo>
                <a:lnTo>
                  <a:pt x="20660" y="25324"/>
                </a:lnTo>
                <a:lnTo>
                  <a:pt x="22503" y="21044"/>
                </a:lnTo>
                <a:lnTo>
                  <a:pt x="24685" y="17238"/>
                </a:lnTo>
                <a:lnTo>
                  <a:pt x="27093" y="13748"/>
                </a:lnTo>
                <a:lnTo>
                  <a:pt x="29650" y="10469"/>
                </a:lnTo>
                <a:lnTo>
                  <a:pt x="32308" y="7331"/>
                </a:lnTo>
                <a:lnTo>
                  <a:pt x="38865" y="0"/>
                </a:lnTo>
                <a:lnTo>
                  <a:pt x="38451" y="351"/>
                </a:lnTo>
                <a:lnTo>
                  <a:pt x="31906" y="67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this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Flip a coin three times and record the results.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85800" y="276860"/>
          <a:ext cx="7772400" cy="630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Flip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Flip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Flip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H and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MARTPenAnnotation468"/>
          <p:cNvSpPr/>
          <p:nvPr/>
        </p:nvSpPr>
        <p:spPr>
          <a:xfrm>
            <a:off x="1434464" y="728662"/>
            <a:ext cx="497206" cy="25719"/>
          </a:xfrm>
          <a:custGeom>
            <a:avLst/>
            <a:gdLst/>
            <a:ahLst/>
            <a:cxnLst/>
            <a:rect l="0" t="0" r="0" b="0"/>
            <a:pathLst>
              <a:path w="497206" h="25719">
                <a:moveTo>
                  <a:pt x="0" y="25718"/>
                </a:moveTo>
                <a:lnTo>
                  <a:pt x="0" y="21167"/>
                </a:lnTo>
                <a:lnTo>
                  <a:pt x="953" y="19826"/>
                </a:lnTo>
                <a:lnTo>
                  <a:pt x="2540" y="18932"/>
                </a:lnTo>
                <a:lnTo>
                  <a:pt x="4551" y="18337"/>
                </a:lnTo>
                <a:lnTo>
                  <a:pt x="6844" y="16987"/>
                </a:lnTo>
                <a:lnTo>
                  <a:pt x="9326" y="15135"/>
                </a:lnTo>
                <a:lnTo>
                  <a:pt x="11932" y="12947"/>
                </a:lnTo>
                <a:lnTo>
                  <a:pt x="16527" y="11489"/>
                </a:lnTo>
                <a:lnTo>
                  <a:pt x="22449" y="10517"/>
                </a:lnTo>
                <a:lnTo>
                  <a:pt x="29253" y="9869"/>
                </a:lnTo>
                <a:lnTo>
                  <a:pt x="39354" y="9149"/>
                </a:lnTo>
                <a:lnTo>
                  <a:pt x="43381" y="8957"/>
                </a:lnTo>
                <a:lnTo>
                  <a:pt x="138190" y="8606"/>
                </a:lnTo>
                <a:lnTo>
                  <a:pt x="149277" y="7642"/>
                </a:lnTo>
                <a:lnTo>
                  <a:pt x="159525" y="6047"/>
                </a:lnTo>
                <a:lnTo>
                  <a:pt x="169215" y="4032"/>
                </a:lnTo>
                <a:lnTo>
                  <a:pt x="182343" y="2688"/>
                </a:lnTo>
                <a:lnTo>
                  <a:pt x="197762" y="1792"/>
                </a:lnTo>
                <a:lnTo>
                  <a:pt x="229817" y="796"/>
                </a:lnTo>
                <a:lnTo>
                  <a:pt x="274999" y="236"/>
                </a:lnTo>
                <a:lnTo>
                  <a:pt x="4972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69"/>
          <p:cNvSpPr/>
          <p:nvPr/>
        </p:nvSpPr>
        <p:spPr>
          <a:xfrm>
            <a:off x="1683067" y="720090"/>
            <a:ext cx="24526" cy="291466"/>
          </a:xfrm>
          <a:custGeom>
            <a:avLst/>
            <a:gdLst/>
            <a:ahLst/>
            <a:cxnLst/>
            <a:rect l="0" t="0" r="0" b="0"/>
            <a:pathLst>
              <a:path w="24526" h="291466">
                <a:moveTo>
                  <a:pt x="0" y="0"/>
                </a:moveTo>
                <a:lnTo>
                  <a:pt x="0" y="25584"/>
                </a:lnTo>
                <a:lnTo>
                  <a:pt x="952" y="33248"/>
                </a:lnTo>
                <a:lnTo>
                  <a:pt x="2540" y="40263"/>
                </a:lnTo>
                <a:lnTo>
                  <a:pt x="4551" y="46844"/>
                </a:lnTo>
                <a:lnTo>
                  <a:pt x="5891" y="53137"/>
                </a:lnTo>
                <a:lnTo>
                  <a:pt x="6785" y="59237"/>
                </a:lnTo>
                <a:lnTo>
                  <a:pt x="7381" y="65209"/>
                </a:lnTo>
                <a:lnTo>
                  <a:pt x="8731" y="73000"/>
                </a:lnTo>
                <a:lnTo>
                  <a:pt x="10583" y="82004"/>
                </a:lnTo>
                <a:lnTo>
                  <a:pt x="12770" y="91817"/>
                </a:lnTo>
                <a:lnTo>
                  <a:pt x="14229" y="101216"/>
                </a:lnTo>
                <a:lnTo>
                  <a:pt x="15201" y="110340"/>
                </a:lnTo>
                <a:lnTo>
                  <a:pt x="15849" y="119280"/>
                </a:lnTo>
                <a:lnTo>
                  <a:pt x="16281" y="127145"/>
                </a:lnTo>
                <a:lnTo>
                  <a:pt x="16761" y="140963"/>
                </a:lnTo>
                <a:lnTo>
                  <a:pt x="17069" y="165357"/>
                </a:lnTo>
                <a:lnTo>
                  <a:pt x="17135" y="194260"/>
                </a:lnTo>
                <a:lnTo>
                  <a:pt x="18091" y="199991"/>
                </a:lnTo>
                <a:lnTo>
                  <a:pt x="19681" y="205717"/>
                </a:lnTo>
                <a:lnTo>
                  <a:pt x="21693" y="211440"/>
                </a:lnTo>
                <a:lnTo>
                  <a:pt x="23034" y="217160"/>
                </a:lnTo>
                <a:lnTo>
                  <a:pt x="23929" y="222878"/>
                </a:lnTo>
                <a:lnTo>
                  <a:pt x="24525" y="228595"/>
                </a:lnTo>
                <a:lnTo>
                  <a:pt x="23970" y="237169"/>
                </a:lnTo>
                <a:lnTo>
                  <a:pt x="22647" y="247648"/>
                </a:lnTo>
                <a:lnTo>
                  <a:pt x="20813" y="259396"/>
                </a:lnTo>
                <a:lnTo>
                  <a:pt x="19590" y="268180"/>
                </a:lnTo>
                <a:lnTo>
                  <a:pt x="18775" y="274989"/>
                </a:lnTo>
                <a:lnTo>
                  <a:pt x="17145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70"/>
          <p:cNvSpPr/>
          <p:nvPr/>
        </p:nvSpPr>
        <p:spPr>
          <a:xfrm>
            <a:off x="3157537" y="668655"/>
            <a:ext cx="39160" cy="317183"/>
          </a:xfrm>
          <a:custGeom>
            <a:avLst/>
            <a:gdLst/>
            <a:ahLst/>
            <a:cxnLst/>
            <a:rect l="0" t="0" r="0" b="0"/>
            <a:pathLst>
              <a:path w="39160" h="317183">
                <a:moveTo>
                  <a:pt x="25717" y="0"/>
                </a:moveTo>
                <a:lnTo>
                  <a:pt x="30268" y="4550"/>
                </a:lnTo>
                <a:lnTo>
                  <a:pt x="31609" y="6843"/>
                </a:lnTo>
                <a:lnTo>
                  <a:pt x="32503" y="9325"/>
                </a:lnTo>
                <a:lnTo>
                  <a:pt x="33496" y="14622"/>
                </a:lnTo>
                <a:lnTo>
                  <a:pt x="33937" y="20151"/>
                </a:lnTo>
                <a:lnTo>
                  <a:pt x="35007" y="24864"/>
                </a:lnTo>
                <a:lnTo>
                  <a:pt x="36673" y="30863"/>
                </a:lnTo>
                <a:lnTo>
                  <a:pt x="38736" y="37720"/>
                </a:lnTo>
                <a:lnTo>
                  <a:pt x="39159" y="43244"/>
                </a:lnTo>
                <a:lnTo>
                  <a:pt x="38489" y="47879"/>
                </a:lnTo>
                <a:lnTo>
                  <a:pt x="37089" y="51922"/>
                </a:lnTo>
                <a:lnTo>
                  <a:pt x="36156" y="57474"/>
                </a:lnTo>
                <a:lnTo>
                  <a:pt x="35534" y="64034"/>
                </a:lnTo>
                <a:lnTo>
                  <a:pt x="35119" y="71264"/>
                </a:lnTo>
                <a:lnTo>
                  <a:pt x="34659" y="84378"/>
                </a:lnTo>
                <a:lnTo>
                  <a:pt x="34536" y="90542"/>
                </a:lnTo>
                <a:lnTo>
                  <a:pt x="33501" y="96556"/>
                </a:lnTo>
                <a:lnTo>
                  <a:pt x="31859" y="102470"/>
                </a:lnTo>
                <a:lnTo>
                  <a:pt x="29812" y="108318"/>
                </a:lnTo>
                <a:lnTo>
                  <a:pt x="22457" y="132596"/>
                </a:lnTo>
                <a:lnTo>
                  <a:pt x="17829" y="148405"/>
                </a:lnTo>
                <a:lnTo>
                  <a:pt x="14743" y="161801"/>
                </a:lnTo>
                <a:lnTo>
                  <a:pt x="12687" y="173590"/>
                </a:lnTo>
                <a:lnTo>
                  <a:pt x="11315" y="184306"/>
                </a:lnTo>
                <a:lnTo>
                  <a:pt x="9449" y="193356"/>
                </a:lnTo>
                <a:lnTo>
                  <a:pt x="7251" y="201294"/>
                </a:lnTo>
                <a:lnTo>
                  <a:pt x="4835" y="208491"/>
                </a:lnTo>
                <a:lnTo>
                  <a:pt x="3223" y="215194"/>
                </a:lnTo>
                <a:lnTo>
                  <a:pt x="2149" y="221567"/>
                </a:lnTo>
                <a:lnTo>
                  <a:pt x="1432" y="227721"/>
                </a:lnTo>
                <a:lnTo>
                  <a:pt x="955" y="233729"/>
                </a:lnTo>
                <a:lnTo>
                  <a:pt x="637" y="239639"/>
                </a:lnTo>
                <a:lnTo>
                  <a:pt x="425" y="245484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71"/>
          <p:cNvSpPr/>
          <p:nvPr/>
        </p:nvSpPr>
        <p:spPr>
          <a:xfrm>
            <a:off x="3363277" y="685800"/>
            <a:ext cx="60008" cy="274320"/>
          </a:xfrm>
          <a:custGeom>
            <a:avLst/>
            <a:gdLst/>
            <a:ahLst/>
            <a:cxnLst/>
            <a:rect l="0" t="0" r="0" b="0"/>
            <a:pathLst>
              <a:path w="60008" h="274320">
                <a:moveTo>
                  <a:pt x="0" y="0"/>
                </a:moveTo>
                <a:lnTo>
                  <a:pt x="13652" y="4550"/>
                </a:lnTo>
                <a:lnTo>
                  <a:pt x="18627" y="6843"/>
                </a:lnTo>
                <a:lnTo>
                  <a:pt x="22895" y="9325"/>
                </a:lnTo>
                <a:lnTo>
                  <a:pt x="26693" y="11931"/>
                </a:lnTo>
                <a:lnTo>
                  <a:pt x="29226" y="15574"/>
                </a:lnTo>
                <a:lnTo>
                  <a:pt x="30914" y="19908"/>
                </a:lnTo>
                <a:lnTo>
                  <a:pt x="32039" y="24702"/>
                </a:lnTo>
                <a:lnTo>
                  <a:pt x="33742" y="28850"/>
                </a:lnTo>
                <a:lnTo>
                  <a:pt x="35830" y="32568"/>
                </a:lnTo>
                <a:lnTo>
                  <a:pt x="38174" y="35999"/>
                </a:lnTo>
                <a:lnTo>
                  <a:pt x="39737" y="40192"/>
                </a:lnTo>
                <a:lnTo>
                  <a:pt x="40779" y="44892"/>
                </a:lnTo>
                <a:lnTo>
                  <a:pt x="41473" y="49930"/>
                </a:lnTo>
                <a:lnTo>
                  <a:pt x="41936" y="55194"/>
                </a:lnTo>
                <a:lnTo>
                  <a:pt x="42245" y="60609"/>
                </a:lnTo>
                <a:lnTo>
                  <a:pt x="42588" y="71704"/>
                </a:lnTo>
                <a:lnTo>
                  <a:pt x="42827" y="104598"/>
                </a:lnTo>
                <a:lnTo>
                  <a:pt x="43791" y="113547"/>
                </a:lnTo>
                <a:lnTo>
                  <a:pt x="45387" y="123323"/>
                </a:lnTo>
                <a:lnTo>
                  <a:pt x="47403" y="133650"/>
                </a:lnTo>
                <a:lnTo>
                  <a:pt x="48747" y="142440"/>
                </a:lnTo>
                <a:lnTo>
                  <a:pt x="49643" y="150205"/>
                </a:lnTo>
                <a:lnTo>
                  <a:pt x="50240" y="157286"/>
                </a:lnTo>
                <a:lnTo>
                  <a:pt x="50639" y="167722"/>
                </a:lnTo>
                <a:lnTo>
                  <a:pt x="51330" y="219042"/>
                </a:lnTo>
                <a:lnTo>
                  <a:pt x="52318" y="225086"/>
                </a:lnTo>
                <a:lnTo>
                  <a:pt x="53928" y="231019"/>
                </a:lnTo>
                <a:lnTo>
                  <a:pt x="58807" y="245129"/>
                </a:lnTo>
                <a:lnTo>
                  <a:pt x="59474" y="252138"/>
                </a:lnTo>
                <a:lnTo>
                  <a:pt x="59771" y="260651"/>
                </a:lnTo>
                <a:lnTo>
                  <a:pt x="60007" y="2743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72"/>
          <p:cNvSpPr/>
          <p:nvPr/>
        </p:nvSpPr>
        <p:spPr>
          <a:xfrm>
            <a:off x="3148964" y="784548"/>
            <a:ext cx="420054" cy="46985"/>
          </a:xfrm>
          <a:custGeom>
            <a:avLst/>
            <a:gdLst/>
            <a:ahLst/>
            <a:cxnLst/>
            <a:rect l="0" t="0" r="0" b="0"/>
            <a:pathLst>
              <a:path w="420054" h="46985">
                <a:moveTo>
                  <a:pt x="0" y="46984"/>
                </a:moveTo>
                <a:lnTo>
                  <a:pt x="13653" y="42433"/>
                </a:lnTo>
                <a:lnTo>
                  <a:pt x="20532" y="41093"/>
                </a:lnTo>
                <a:lnTo>
                  <a:pt x="27976" y="40199"/>
                </a:lnTo>
                <a:lnTo>
                  <a:pt x="35796" y="39603"/>
                </a:lnTo>
                <a:lnTo>
                  <a:pt x="43867" y="38253"/>
                </a:lnTo>
                <a:lnTo>
                  <a:pt x="52105" y="36401"/>
                </a:lnTo>
                <a:lnTo>
                  <a:pt x="60454" y="34214"/>
                </a:lnTo>
                <a:lnTo>
                  <a:pt x="73641" y="31803"/>
                </a:lnTo>
                <a:lnTo>
                  <a:pt x="108612" y="26584"/>
                </a:lnTo>
                <a:lnTo>
                  <a:pt x="124796" y="24812"/>
                </a:lnTo>
                <a:lnTo>
                  <a:pt x="139394" y="23630"/>
                </a:lnTo>
                <a:lnTo>
                  <a:pt x="152937" y="22842"/>
                </a:lnTo>
                <a:lnTo>
                  <a:pt x="166728" y="21364"/>
                </a:lnTo>
                <a:lnTo>
                  <a:pt x="180685" y="19427"/>
                </a:lnTo>
                <a:lnTo>
                  <a:pt x="194752" y="17183"/>
                </a:lnTo>
                <a:lnTo>
                  <a:pt x="207940" y="15686"/>
                </a:lnTo>
                <a:lnTo>
                  <a:pt x="220542" y="14689"/>
                </a:lnTo>
                <a:lnTo>
                  <a:pt x="232753" y="14024"/>
                </a:lnTo>
                <a:lnTo>
                  <a:pt x="259021" y="13285"/>
                </a:lnTo>
                <a:lnTo>
                  <a:pt x="272693" y="13088"/>
                </a:lnTo>
                <a:lnTo>
                  <a:pt x="287523" y="12004"/>
                </a:lnTo>
                <a:lnTo>
                  <a:pt x="303125" y="10329"/>
                </a:lnTo>
                <a:lnTo>
                  <a:pt x="319241" y="8260"/>
                </a:lnTo>
                <a:lnTo>
                  <a:pt x="334748" y="5928"/>
                </a:lnTo>
                <a:lnTo>
                  <a:pt x="364677" y="797"/>
                </a:lnTo>
                <a:lnTo>
                  <a:pt x="376468" y="0"/>
                </a:lnTo>
                <a:lnTo>
                  <a:pt x="386234" y="421"/>
                </a:lnTo>
                <a:lnTo>
                  <a:pt x="394649" y="1655"/>
                </a:lnTo>
                <a:lnTo>
                  <a:pt x="406540" y="3025"/>
                </a:lnTo>
                <a:lnTo>
                  <a:pt x="420053" y="41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73"/>
          <p:cNvSpPr/>
          <p:nvPr/>
        </p:nvSpPr>
        <p:spPr>
          <a:xfrm>
            <a:off x="4897754" y="720090"/>
            <a:ext cx="514351" cy="17145"/>
          </a:xfrm>
          <a:custGeom>
            <a:avLst/>
            <a:gdLst/>
            <a:ahLst/>
            <a:cxnLst/>
            <a:rect l="0" t="0" r="0" b="0"/>
            <a:pathLst>
              <a:path w="514351" h="17145">
                <a:moveTo>
                  <a:pt x="0" y="17144"/>
                </a:moveTo>
                <a:lnTo>
                  <a:pt x="13653" y="12594"/>
                </a:lnTo>
                <a:lnTo>
                  <a:pt x="18627" y="11253"/>
                </a:lnTo>
                <a:lnTo>
                  <a:pt x="22896" y="10359"/>
                </a:lnTo>
                <a:lnTo>
                  <a:pt x="26694" y="9764"/>
                </a:lnTo>
                <a:lnTo>
                  <a:pt x="74094" y="9102"/>
                </a:lnTo>
                <a:lnTo>
                  <a:pt x="422488" y="8575"/>
                </a:lnTo>
                <a:lnTo>
                  <a:pt x="435964" y="7621"/>
                </a:lnTo>
                <a:lnTo>
                  <a:pt x="447805" y="6033"/>
                </a:lnTo>
                <a:lnTo>
                  <a:pt x="458557" y="4022"/>
                </a:lnTo>
                <a:lnTo>
                  <a:pt x="468583" y="2681"/>
                </a:lnTo>
                <a:lnTo>
                  <a:pt x="478124" y="1787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74"/>
          <p:cNvSpPr/>
          <p:nvPr/>
        </p:nvSpPr>
        <p:spPr>
          <a:xfrm>
            <a:off x="5180647" y="720090"/>
            <a:ext cx="25719" cy="257176"/>
          </a:xfrm>
          <a:custGeom>
            <a:avLst/>
            <a:gdLst/>
            <a:ahLst/>
            <a:cxnLst/>
            <a:rect l="0" t="0" r="0" b="0"/>
            <a:pathLst>
              <a:path w="25719" h="257176">
                <a:moveTo>
                  <a:pt x="0" y="0"/>
                </a:moveTo>
                <a:lnTo>
                  <a:pt x="9102" y="27305"/>
                </a:lnTo>
                <a:lnTo>
                  <a:pt x="11783" y="48683"/>
                </a:lnTo>
                <a:lnTo>
                  <a:pt x="13570" y="76270"/>
                </a:lnTo>
                <a:lnTo>
                  <a:pt x="15557" y="136768"/>
                </a:lnTo>
                <a:lnTo>
                  <a:pt x="16086" y="163568"/>
                </a:lnTo>
                <a:lnTo>
                  <a:pt x="25718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75"/>
          <p:cNvSpPr/>
          <p:nvPr/>
        </p:nvSpPr>
        <p:spPr>
          <a:xfrm>
            <a:off x="1520189" y="1140142"/>
            <a:ext cx="522924" cy="42864"/>
          </a:xfrm>
          <a:custGeom>
            <a:avLst/>
            <a:gdLst/>
            <a:ahLst/>
            <a:cxnLst/>
            <a:rect l="0" t="0" r="0" b="0"/>
            <a:pathLst>
              <a:path w="522924" h="42864">
                <a:moveTo>
                  <a:pt x="0" y="42863"/>
                </a:moveTo>
                <a:lnTo>
                  <a:pt x="13653" y="38312"/>
                </a:lnTo>
                <a:lnTo>
                  <a:pt x="19580" y="36971"/>
                </a:lnTo>
                <a:lnTo>
                  <a:pt x="25436" y="36077"/>
                </a:lnTo>
                <a:lnTo>
                  <a:pt x="31245" y="35482"/>
                </a:lnTo>
                <a:lnTo>
                  <a:pt x="37022" y="34132"/>
                </a:lnTo>
                <a:lnTo>
                  <a:pt x="42779" y="32280"/>
                </a:lnTo>
                <a:lnTo>
                  <a:pt x="48522" y="30092"/>
                </a:lnTo>
                <a:lnTo>
                  <a:pt x="56161" y="28634"/>
                </a:lnTo>
                <a:lnTo>
                  <a:pt x="65063" y="27662"/>
                </a:lnTo>
                <a:lnTo>
                  <a:pt x="74808" y="27014"/>
                </a:lnTo>
                <a:lnTo>
                  <a:pt x="92735" y="24677"/>
                </a:lnTo>
                <a:lnTo>
                  <a:pt x="143133" y="17000"/>
                </a:lnTo>
                <a:lnTo>
                  <a:pt x="167813" y="14191"/>
                </a:lnTo>
                <a:lnTo>
                  <a:pt x="190933" y="12318"/>
                </a:lnTo>
                <a:lnTo>
                  <a:pt x="213013" y="11069"/>
                </a:lnTo>
                <a:lnTo>
                  <a:pt x="294150" y="4761"/>
                </a:lnTo>
                <a:lnTo>
                  <a:pt x="325640" y="4127"/>
                </a:lnTo>
                <a:lnTo>
                  <a:pt x="359016" y="4656"/>
                </a:lnTo>
                <a:lnTo>
                  <a:pt x="451494" y="7799"/>
                </a:lnTo>
                <a:lnTo>
                  <a:pt x="462921" y="7104"/>
                </a:lnTo>
                <a:lnTo>
                  <a:pt x="472444" y="5689"/>
                </a:lnTo>
                <a:lnTo>
                  <a:pt x="480698" y="3793"/>
                </a:lnTo>
                <a:lnTo>
                  <a:pt x="487153" y="2528"/>
                </a:lnTo>
                <a:lnTo>
                  <a:pt x="492409" y="1686"/>
                </a:lnTo>
                <a:lnTo>
                  <a:pt x="506897" y="499"/>
                </a:lnTo>
                <a:lnTo>
                  <a:pt x="52292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76"/>
          <p:cNvSpPr/>
          <p:nvPr/>
        </p:nvSpPr>
        <p:spPr>
          <a:xfrm>
            <a:off x="1828904" y="1122997"/>
            <a:ext cx="51331" cy="222886"/>
          </a:xfrm>
          <a:custGeom>
            <a:avLst/>
            <a:gdLst/>
            <a:ahLst/>
            <a:cxnLst/>
            <a:rect l="0" t="0" r="0" b="0"/>
            <a:pathLst>
              <a:path w="51331" h="222886">
                <a:moveTo>
                  <a:pt x="8468" y="0"/>
                </a:moveTo>
                <a:lnTo>
                  <a:pt x="1087" y="14762"/>
                </a:lnTo>
                <a:lnTo>
                  <a:pt x="425" y="18626"/>
                </a:lnTo>
                <a:lnTo>
                  <a:pt x="131" y="24471"/>
                </a:lnTo>
                <a:lnTo>
                  <a:pt x="0" y="33418"/>
                </a:lnTo>
                <a:lnTo>
                  <a:pt x="918" y="37519"/>
                </a:lnTo>
                <a:lnTo>
                  <a:pt x="2482" y="41205"/>
                </a:lnTo>
                <a:lnTo>
                  <a:pt x="4477" y="44615"/>
                </a:lnTo>
                <a:lnTo>
                  <a:pt x="5808" y="47841"/>
                </a:lnTo>
                <a:lnTo>
                  <a:pt x="7285" y="53965"/>
                </a:lnTo>
                <a:lnTo>
                  <a:pt x="9585" y="58837"/>
                </a:lnTo>
                <a:lnTo>
                  <a:pt x="13022" y="64942"/>
                </a:lnTo>
                <a:lnTo>
                  <a:pt x="17219" y="71870"/>
                </a:lnTo>
                <a:lnTo>
                  <a:pt x="20017" y="78393"/>
                </a:lnTo>
                <a:lnTo>
                  <a:pt x="21883" y="84647"/>
                </a:lnTo>
                <a:lnTo>
                  <a:pt x="23126" y="90721"/>
                </a:lnTo>
                <a:lnTo>
                  <a:pt x="23955" y="95723"/>
                </a:lnTo>
                <a:lnTo>
                  <a:pt x="24508" y="100011"/>
                </a:lnTo>
                <a:lnTo>
                  <a:pt x="24876" y="103821"/>
                </a:lnTo>
                <a:lnTo>
                  <a:pt x="27027" y="113029"/>
                </a:lnTo>
                <a:lnTo>
                  <a:pt x="37250" y="152129"/>
                </a:lnTo>
                <a:lnTo>
                  <a:pt x="39086" y="160475"/>
                </a:lnTo>
                <a:lnTo>
                  <a:pt x="40310" y="166991"/>
                </a:lnTo>
                <a:lnTo>
                  <a:pt x="41126" y="172287"/>
                </a:lnTo>
                <a:lnTo>
                  <a:pt x="41670" y="176771"/>
                </a:lnTo>
                <a:lnTo>
                  <a:pt x="42033" y="180712"/>
                </a:lnTo>
                <a:lnTo>
                  <a:pt x="42436" y="187632"/>
                </a:lnTo>
                <a:lnTo>
                  <a:pt x="42615" y="193882"/>
                </a:lnTo>
                <a:lnTo>
                  <a:pt x="42752" y="212602"/>
                </a:lnTo>
                <a:lnTo>
                  <a:pt x="42755" y="216093"/>
                </a:lnTo>
                <a:lnTo>
                  <a:pt x="5133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77"/>
          <p:cNvSpPr/>
          <p:nvPr/>
        </p:nvSpPr>
        <p:spPr>
          <a:xfrm>
            <a:off x="3080385" y="1062990"/>
            <a:ext cx="514350" cy="17146"/>
          </a:xfrm>
          <a:custGeom>
            <a:avLst/>
            <a:gdLst/>
            <a:ahLst/>
            <a:cxnLst/>
            <a:rect l="0" t="0" r="0" b="0"/>
            <a:pathLst>
              <a:path w="514350" h="17146">
                <a:moveTo>
                  <a:pt x="0" y="17145"/>
                </a:moveTo>
                <a:lnTo>
                  <a:pt x="13652" y="12594"/>
                </a:lnTo>
                <a:lnTo>
                  <a:pt x="19579" y="11253"/>
                </a:lnTo>
                <a:lnTo>
                  <a:pt x="25435" y="10359"/>
                </a:lnTo>
                <a:lnTo>
                  <a:pt x="84928" y="4374"/>
                </a:lnTo>
                <a:lnTo>
                  <a:pt x="103291" y="2916"/>
                </a:lnTo>
                <a:lnTo>
                  <a:pt x="119343" y="1944"/>
                </a:lnTo>
                <a:lnTo>
                  <a:pt x="133854" y="1296"/>
                </a:lnTo>
                <a:lnTo>
                  <a:pt x="156864" y="1816"/>
                </a:lnTo>
                <a:lnTo>
                  <a:pt x="217989" y="4934"/>
                </a:lnTo>
                <a:lnTo>
                  <a:pt x="243434" y="5194"/>
                </a:lnTo>
                <a:lnTo>
                  <a:pt x="264206" y="4415"/>
                </a:lnTo>
                <a:lnTo>
                  <a:pt x="281865" y="2943"/>
                </a:lnTo>
                <a:lnTo>
                  <a:pt x="296495" y="1962"/>
                </a:lnTo>
                <a:lnTo>
                  <a:pt x="320370" y="872"/>
                </a:lnTo>
                <a:lnTo>
                  <a:pt x="51434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78"/>
          <p:cNvSpPr/>
          <p:nvPr/>
        </p:nvSpPr>
        <p:spPr>
          <a:xfrm>
            <a:off x="3347317" y="1062990"/>
            <a:ext cx="15961" cy="274321"/>
          </a:xfrm>
          <a:custGeom>
            <a:avLst/>
            <a:gdLst/>
            <a:ahLst/>
            <a:cxnLst/>
            <a:rect l="0" t="0" r="0" b="0"/>
            <a:pathLst>
              <a:path w="15961" h="274321">
                <a:moveTo>
                  <a:pt x="15960" y="0"/>
                </a:moveTo>
                <a:lnTo>
                  <a:pt x="15960" y="19312"/>
                </a:lnTo>
                <a:lnTo>
                  <a:pt x="15008" y="22400"/>
                </a:lnTo>
                <a:lnTo>
                  <a:pt x="13420" y="25410"/>
                </a:lnTo>
                <a:lnTo>
                  <a:pt x="11409" y="28370"/>
                </a:lnTo>
                <a:lnTo>
                  <a:pt x="10069" y="31296"/>
                </a:lnTo>
                <a:lnTo>
                  <a:pt x="9175" y="34199"/>
                </a:lnTo>
                <a:lnTo>
                  <a:pt x="8579" y="37087"/>
                </a:lnTo>
                <a:lnTo>
                  <a:pt x="8182" y="40917"/>
                </a:lnTo>
                <a:lnTo>
                  <a:pt x="7917" y="45375"/>
                </a:lnTo>
                <a:lnTo>
                  <a:pt x="7741" y="50252"/>
                </a:lnTo>
                <a:lnTo>
                  <a:pt x="6670" y="55409"/>
                </a:lnTo>
                <a:lnTo>
                  <a:pt x="5004" y="60752"/>
                </a:lnTo>
                <a:lnTo>
                  <a:pt x="2941" y="66218"/>
                </a:lnTo>
                <a:lnTo>
                  <a:pt x="2518" y="70815"/>
                </a:lnTo>
                <a:lnTo>
                  <a:pt x="3189" y="74833"/>
                </a:lnTo>
                <a:lnTo>
                  <a:pt x="4588" y="78463"/>
                </a:lnTo>
                <a:lnTo>
                  <a:pt x="5522" y="83741"/>
                </a:lnTo>
                <a:lnTo>
                  <a:pt x="6143" y="90117"/>
                </a:lnTo>
                <a:lnTo>
                  <a:pt x="6558" y="97226"/>
                </a:lnTo>
                <a:lnTo>
                  <a:pt x="7019" y="110204"/>
                </a:lnTo>
                <a:lnTo>
                  <a:pt x="7315" y="134057"/>
                </a:lnTo>
                <a:lnTo>
                  <a:pt x="6387" y="146521"/>
                </a:lnTo>
                <a:lnTo>
                  <a:pt x="1482" y="198353"/>
                </a:lnTo>
                <a:lnTo>
                  <a:pt x="593" y="210340"/>
                </a:lnTo>
                <a:lnTo>
                  <a:pt x="0" y="220237"/>
                </a:lnTo>
                <a:lnTo>
                  <a:pt x="558" y="227787"/>
                </a:lnTo>
                <a:lnTo>
                  <a:pt x="1882" y="233773"/>
                </a:lnTo>
                <a:lnTo>
                  <a:pt x="3717" y="238716"/>
                </a:lnTo>
                <a:lnTo>
                  <a:pt x="4941" y="242964"/>
                </a:lnTo>
                <a:lnTo>
                  <a:pt x="5756" y="246748"/>
                </a:lnTo>
                <a:lnTo>
                  <a:pt x="7065" y="255115"/>
                </a:lnTo>
                <a:lnTo>
                  <a:pt x="8125" y="256754"/>
                </a:lnTo>
                <a:lnTo>
                  <a:pt x="9784" y="258799"/>
                </a:lnTo>
                <a:lnTo>
                  <a:pt x="11843" y="261115"/>
                </a:lnTo>
                <a:lnTo>
                  <a:pt x="13215" y="263612"/>
                </a:lnTo>
                <a:lnTo>
                  <a:pt x="14130" y="266228"/>
                </a:lnTo>
                <a:lnTo>
                  <a:pt x="15960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9"/>
          <p:cNvSpPr/>
          <p:nvPr/>
        </p:nvSpPr>
        <p:spPr>
          <a:xfrm>
            <a:off x="5129212" y="1054417"/>
            <a:ext cx="42864" cy="295479"/>
          </a:xfrm>
          <a:custGeom>
            <a:avLst/>
            <a:gdLst/>
            <a:ahLst/>
            <a:cxnLst/>
            <a:rect l="0" t="0" r="0" b="0"/>
            <a:pathLst>
              <a:path w="42864" h="295479">
                <a:moveTo>
                  <a:pt x="0" y="0"/>
                </a:moveTo>
                <a:lnTo>
                  <a:pt x="4551" y="9102"/>
                </a:lnTo>
                <a:lnTo>
                  <a:pt x="6844" y="14640"/>
                </a:lnTo>
                <a:lnTo>
                  <a:pt x="9325" y="21190"/>
                </a:lnTo>
                <a:lnTo>
                  <a:pt x="11931" y="28414"/>
                </a:lnTo>
                <a:lnTo>
                  <a:pt x="13670" y="35135"/>
                </a:lnTo>
                <a:lnTo>
                  <a:pt x="14828" y="41521"/>
                </a:lnTo>
                <a:lnTo>
                  <a:pt x="15601" y="47683"/>
                </a:lnTo>
                <a:lnTo>
                  <a:pt x="16115" y="53696"/>
                </a:lnTo>
                <a:lnTo>
                  <a:pt x="16459" y="59610"/>
                </a:lnTo>
                <a:lnTo>
                  <a:pt x="16687" y="65458"/>
                </a:lnTo>
                <a:lnTo>
                  <a:pt x="15888" y="72213"/>
                </a:lnTo>
                <a:lnTo>
                  <a:pt x="14402" y="79575"/>
                </a:lnTo>
                <a:lnTo>
                  <a:pt x="12459" y="87340"/>
                </a:lnTo>
                <a:lnTo>
                  <a:pt x="11163" y="99184"/>
                </a:lnTo>
                <a:lnTo>
                  <a:pt x="10300" y="113748"/>
                </a:lnTo>
                <a:lnTo>
                  <a:pt x="9084" y="155941"/>
                </a:lnTo>
                <a:lnTo>
                  <a:pt x="8914" y="166825"/>
                </a:lnTo>
                <a:lnTo>
                  <a:pt x="9753" y="175987"/>
                </a:lnTo>
                <a:lnTo>
                  <a:pt x="11264" y="184000"/>
                </a:lnTo>
                <a:lnTo>
                  <a:pt x="13224" y="191246"/>
                </a:lnTo>
                <a:lnTo>
                  <a:pt x="14532" y="197983"/>
                </a:lnTo>
                <a:lnTo>
                  <a:pt x="15403" y="204378"/>
                </a:lnTo>
                <a:lnTo>
                  <a:pt x="15984" y="210547"/>
                </a:lnTo>
                <a:lnTo>
                  <a:pt x="17323" y="217517"/>
                </a:lnTo>
                <a:lnTo>
                  <a:pt x="19169" y="225022"/>
                </a:lnTo>
                <a:lnTo>
                  <a:pt x="21352" y="232882"/>
                </a:lnTo>
                <a:lnTo>
                  <a:pt x="22807" y="240027"/>
                </a:lnTo>
                <a:lnTo>
                  <a:pt x="23777" y="246696"/>
                </a:lnTo>
                <a:lnTo>
                  <a:pt x="24424" y="253046"/>
                </a:lnTo>
                <a:lnTo>
                  <a:pt x="25807" y="260138"/>
                </a:lnTo>
                <a:lnTo>
                  <a:pt x="27683" y="267723"/>
                </a:lnTo>
                <a:lnTo>
                  <a:pt x="29885" y="275637"/>
                </a:lnTo>
                <a:lnTo>
                  <a:pt x="32306" y="280913"/>
                </a:lnTo>
                <a:lnTo>
                  <a:pt x="34872" y="284430"/>
                </a:lnTo>
                <a:lnTo>
                  <a:pt x="37536" y="286775"/>
                </a:lnTo>
                <a:lnTo>
                  <a:pt x="39312" y="289291"/>
                </a:lnTo>
                <a:lnTo>
                  <a:pt x="40495" y="291921"/>
                </a:lnTo>
                <a:lnTo>
                  <a:pt x="41284" y="294626"/>
                </a:lnTo>
                <a:lnTo>
                  <a:pt x="41810" y="295478"/>
                </a:lnTo>
                <a:lnTo>
                  <a:pt x="42161" y="295093"/>
                </a:lnTo>
                <a:lnTo>
                  <a:pt x="42863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80"/>
          <p:cNvSpPr/>
          <p:nvPr/>
        </p:nvSpPr>
        <p:spPr>
          <a:xfrm>
            <a:off x="5334952" y="1011555"/>
            <a:ext cx="94299" cy="351473"/>
          </a:xfrm>
          <a:custGeom>
            <a:avLst/>
            <a:gdLst/>
            <a:ahLst/>
            <a:cxnLst/>
            <a:rect l="0" t="0" r="0" b="0"/>
            <a:pathLst>
              <a:path w="94299" h="351473">
                <a:moveTo>
                  <a:pt x="0" y="0"/>
                </a:moveTo>
                <a:lnTo>
                  <a:pt x="0" y="31244"/>
                </a:lnTo>
                <a:lnTo>
                  <a:pt x="953" y="37022"/>
                </a:lnTo>
                <a:lnTo>
                  <a:pt x="2540" y="42778"/>
                </a:lnTo>
                <a:lnTo>
                  <a:pt x="4551" y="48521"/>
                </a:lnTo>
                <a:lnTo>
                  <a:pt x="5892" y="54255"/>
                </a:lnTo>
                <a:lnTo>
                  <a:pt x="6785" y="59982"/>
                </a:lnTo>
                <a:lnTo>
                  <a:pt x="7381" y="65705"/>
                </a:lnTo>
                <a:lnTo>
                  <a:pt x="7778" y="72379"/>
                </a:lnTo>
                <a:lnTo>
                  <a:pt x="8219" y="87413"/>
                </a:lnTo>
                <a:lnTo>
                  <a:pt x="9290" y="95423"/>
                </a:lnTo>
                <a:lnTo>
                  <a:pt x="10956" y="103620"/>
                </a:lnTo>
                <a:lnTo>
                  <a:pt x="13019" y="111942"/>
                </a:lnTo>
                <a:lnTo>
                  <a:pt x="14394" y="119396"/>
                </a:lnTo>
                <a:lnTo>
                  <a:pt x="15311" y="126269"/>
                </a:lnTo>
                <a:lnTo>
                  <a:pt x="15922" y="132757"/>
                </a:lnTo>
                <a:lnTo>
                  <a:pt x="16330" y="139939"/>
                </a:lnTo>
                <a:lnTo>
                  <a:pt x="16783" y="155540"/>
                </a:lnTo>
                <a:lnTo>
                  <a:pt x="18809" y="171321"/>
                </a:lnTo>
                <a:lnTo>
                  <a:pt x="26140" y="216795"/>
                </a:lnTo>
                <a:lnTo>
                  <a:pt x="29809" y="235017"/>
                </a:lnTo>
                <a:lnTo>
                  <a:pt x="33207" y="249070"/>
                </a:lnTo>
                <a:lnTo>
                  <a:pt x="36426" y="260344"/>
                </a:lnTo>
                <a:lnTo>
                  <a:pt x="39524" y="269765"/>
                </a:lnTo>
                <a:lnTo>
                  <a:pt x="42542" y="277951"/>
                </a:lnTo>
                <a:lnTo>
                  <a:pt x="45506" y="285313"/>
                </a:lnTo>
                <a:lnTo>
                  <a:pt x="48435" y="291174"/>
                </a:lnTo>
                <a:lnTo>
                  <a:pt x="51340" y="296033"/>
                </a:lnTo>
                <a:lnTo>
                  <a:pt x="54229" y="300225"/>
                </a:lnTo>
                <a:lnTo>
                  <a:pt x="56156" y="304925"/>
                </a:lnTo>
                <a:lnTo>
                  <a:pt x="58295" y="315227"/>
                </a:lnTo>
                <a:lnTo>
                  <a:pt x="60771" y="319689"/>
                </a:lnTo>
                <a:lnTo>
                  <a:pt x="64327" y="323616"/>
                </a:lnTo>
                <a:lnTo>
                  <a:pt x="68602" y="327186"/>
                </a:lnTo>
                <a:lnTo>
                  <a:pt x="72405" y="331471"/>
                </a:lnTo>
                <a:lnTo>
                  <a:pt x="75892" y="336233"/>
                </a:lnTo>
                <a:lnTo>
                  <a:pt x="82812" y="346957"/>
                </a:lnTo>
                <a:lnTo>
                  <a:pt x="94298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81"/>
          <p:cNvSpPr/>
          <p:nvPr/>
        </p:nvSpPr>
        <p:spPr>
          <a:xfrm>
            <a:off x="5052059" y="1157287"/>
            <a:ext cx="342901" cy="42864"/>
          </a:xfrm>
          <a:custGeom>
            <a:avLst/>
            <a:gdLst/>
            <a:ahLst/>
            <a:cxnLst/>
            <a:rect l="0" t="0" r="0" b="0"/>
            <a:pathLst>
              <a:path w="342901" h="42864">
                <a:moveTo>
                  <a:pt x="0" y="42863"/>
                </a:moveTo>
                <a:lnTo>
                  <a:pt x="13653" y="38312"/>
                </a:lnTo>
                <a:lnTo>
                  <a:pt x="18627" y="36971"/>
                </a:lnTo>
                <a:lnTo>
                  <a:pt x="22896" y="36077"/>
                </a:lnTo>
                <a:lnTo>
                  <a:pt x="26694" y="35482"/>
                </a:lnTo>
                <a:lnTo>
                  <a:pt x="32084" y="34132"/>
                </a:lnTo>
                <a:lnTo>
                  <a:pt x="38534" y="32280"/>
                </a:lnTo>
                <a:lnTo>
                  <a:pt x="45692" y="30092"/>
                </a:lnTo>
                <a:lnTo>
                  <a:pt x="57132" y="27682"/>
                </a:lnTo>
                <a:lnTo>
                  <a:pt x="71426" y="25122"/>
                </a:lnTo>
                <a:lnTo>
                  <a:pt x="123399" y="16969"/>
                </a:lnTo>
                <a:lnTo>
                  <a:pt x="142273" y="14170"/>
                </a:lnTo>
                <a:lnTo>
                  <a:pt x="158667" y="12304"/>
                </a:lnTo>
                <a:lnTo>
                  <a:pt x="173405" y="11060"/>
                </a:lnTo>
                <a:lnTo>
                  <a:pt x="187041" y="10231"/>
                </a:lnTo>
                <a:lnTo>
                  <a:pt x="199942" y="8726"/>
                </a:lnTo>
                <a:lnTo>
                  <a:pt x="212352" y="6770"/>
                </a:lnTo>
                <a:lnTo>
                  <a:pt x="224436" y="4513"/>
                </a:lnTo>
                <a:lnTo>
                  <a:pt x="235349" y="3009"/>
                </a:lnTo>
                <a:lnTo>
                  <a:pt x="245482" y="2006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82"/>
          <p:cNvSpPr/>
          <p:nvPr/>
        </p:nvSpPr>
        <p:spPr>
          <a:xfrm>
            <a:off x="1845944" y="1491615"/>
            <a:ext cx="42864" cy="274321"/>
          </a:xfrm>
          <a:custGeom>
            <a:avLst/>
            <a:gdLst/>
            <a:ahLst/>
            <a:cxnLst/>
            <a:rect l="0" t="0" r="0" b="0"/>
            <a:pathLst>
              <a:path w="42864" h="274321">
                <a:moveTo>
                  <a:pt x="0" y="0"/>
                </a:moveTo>
                <a:lnTo>
                  <a:pt x="4551" y="4550"/>
                </a:lnTo>
                <a:lnTo>
                  <a:pt x="5892" y="6843"/>
                </a:lnTo>
                <a:lnTo>
                  <a:pt x="6786" y="9325"/>
                </a:lnTo>
                <a:lnTo>
                  <a:pt x="7381" y="11931"/>
                </a:lnTo>
                <a:lnTo>
                  <a:pt x="8731" y="16527"/>
                </a:lnTo>
                <a:lnTo>
                  <a:pt x="12771" y="29252"/>
                </a:lnTo>
                <a:lnTo>
                  <a:pt x="15181" y="35694"/>
                </a:lnTo>
                <a:lnTo>
                  <a:pt x="17741" y="41893"/>
                </a:lnTo>
                <a:lnTo>
                  <a:pt x="20400" y="47931"/>
                </a:lnTo>
                <a:lnTo>
                  <a:pt x="23125" y="55767"/>
                </a:lnTo>
                <a:lnTo>
                  <a:pt x="25895" y="64800"/>
                </a:lnTo>
                <a:lnTo>
                  <a:pt x="28693" y="74632"/>
                </a:lnTo>
                <a:lnTo>
                  <a:pt x="30559" y="83092"/>
                </a:lnTo>
                <a:lnTo>
                  <a:pt x="31803" y="90637"/>
                </a:lnTo>
                <a:lnTo>
                  <a:pt x="32632" y="97572"/>
                </a:lnTo>
                <a:lnTo>
                  <a:pt x="34137" y="104100"/>
                </a:lnTo>
                <a:lnTo>
                  <a:pt x="36094" y="110358"/>
                </a:lnTo>
                <a:lnTo>
                  <a:pt x="38350" y="116434"/>
                </a:lnTo>
                <a:lnTo>
                  <a:pt x="39854" y="123343"/>
                </a:lnTo>
                <a:lnTo>
                  <a:pt x="40857" y="130806"/>
                </a:lnTo>
                <a:lnTo>
                  <a:pt x="41526" y="138639"/>
                </a:lnTo>
                <a:lnTo>
                  <a:pt x="41972" y="145766"/>
                </a:lnTo>
                <a:lnTo>
                  <a:pt x="42467" y="158765"/>
                </a:lnTo>
                <a:lnTo>
                  <a:pt x="42745" y="181344"/>
                </a:lnTo>
                <a:lnTo>
                  <a:pt x="42853" y="259376"/>
                </a:lnTo>
                <a:lnTo>
                  <a:pt x="41904" y="264357"/>
                </a:lnTo>
                <a:lnTo>
                  <a:pt x="40318" y="267678"/>
                </a:lnTo>
                <a:lnTo>
                  <a:pt x="38309" y="269892"/>
                </a:lnTo>
                <a:lnTo>
                  <a:pt x="37922" y="271368"/>
                </a:lnTo>
                <a:lnTo>
                  <a:pt x="38616" y="272352"/>
                </a:lnTo>
                <a:lnTo>
                  <a:pt x="42863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83"/>
          <p:cNvSpPr/>
          <p:nvPr/>
        </p:nvSpPr>
        <p:spPr>
          <a:xfrm>
            <a:off x="2068829" y="1405890"/>
            <a:ext cx="120016" cy="308611"/>
          </a:xfrm>
          <a:custGeom>
            <a:avLst/>
            <a:gdLst/>
            <a:ahLst/>
            <a:cxnLst/>
            <a:rect l="0" t="0" r="0" b="0"/>
            <a:pathLst>
              <a:path w="120016" h="308611">
                <a:moveTo>
                  <a:pt x="0" y="0"/>
                </a:moveTo>
                <a:lnTo>
                  <a:pt x="22143" y="14761"/>
                </a:lnTo>
                <a:lnTo>
                  <a:pt x="23335" y="16508"/>
                </a:lnTo>
                <a:lnTo>
                  <a:pt x="25964" y="24470"/>
                </a:lnTo>
                <a:lnTo>
                  <a:pt x="27787" y="28696"/>
                </a:lnTo>
                <a:lnTo>
                  <a:pt x="29955" y="33418"/>
                </a:lnTo>
                <a:lnTo>
                  <a:pt x="31400" y="38471"/>
                </a:lnTo>
                <a:lnTo>
                  <a:pt x="32364" y="43745"/>
                </a:lnTo>
                <a:lnTo>
                  <a:pt x="33006" y="49165"/>
                </a:lnTo>
                <a:lnTo>
                  <a:pt x="33434" y="54684"/>
                </a:lnTo>
                <a:lnTo>
                  <a:pt x="33720" y="60269"/>
                </a:lnTo>
                <a:lnTo>
                  <a:pt x="33910" y="65896"/>
                </a:lnTo>
                <a:lnTo>
                  <a:pt x="34989" y="71553"/>
                </a:lnTo>
                <a:lnTo>
                  <a:pt x="36661" y="77229"/>
                </a:lnTo>
                <a:lnTo>
                  <a:pt x="38728" y="82919"/>
                </a:lnTo>
                <a:lnTo>
                  <a:pt x="40107" y="89569"/>
                </a:lnTo>
                <a:lnTo>
                  <a:pt x="41025" y="96860"/>
                </a:lnTo>
                <a:lnTo>
                  <a:pt x="41638" y="104578"/>
                </a:lnTo>
                <a:lnTo>
                  <a:pt x="42046" y="111629"/>
                </a:lnTo>
                <a:lnTo>
                  <a:pt x="42500" y="124543"/>
                </a:lnTo>
                <a:lnTo>
                  <a:pt x="43574" y="133511"/>
                </a:lnTo>
                <a:lnTo>
                  <a:pt x="45242" y="144252"/>
                </a:lnTo>
                <a:lnTo>
                  <a:pt x="47306" y="156175"/>
                </a:lnTo>
                <a:lnTo>
                  <a:pt x="49635" y="166029"/>
                </a:lnTo>
                <a:lnTo>
                  <a:pt x="52140" y="174504"/>
                </a:lnTo>
                <a:lnTo>
                  <a:pt x="54763" y="182058"/>
                </a:lnTo>
                <a:lnTo>
                  <a:pt x="57464" y="188999"/>
                </a:lnTo>
                <a:lnTo>
                  <a:pt x="60217" y="195532"/>
                </a:lnTo>
                <a:lnTo>
                  <a:pt x="63005" y="201792"/>
                </a:lnTo>
                <a:lnTo>
                  <a:pt x="71183" y="218908"/>
                </a:lnTo>
                <a:lnTo>
                  <a:pt x="76030" y="228806"/>
                </a:lnTo>
                <a:lnTo>
                  <a:pt x="79262" y="236357"/>
                </a:lnTo>
                <a:lnTo>
                  <a:pt x="81416" y="242344"/>
                </a:lnTo>
                <a:lnTo>
                  <a:pt x="82853" y="247287"/>
                </a:lnTo>
                <a:lnTo>
                  <a:pt x="84763" y="252488"/>
                </a:lnTo>
                <a:lnTo>
                  <a:pt x="86989" y="257860"/>
                </a:lnTo>
                <a:lnTo>
                  <a:pt x="89425" y="263347"/>
                </a:lnTo>
                <a:lnTo>
                  <a:pt x="92954" y="268909"/>
                </a:lnTo>
                <a:lnTo>
                  <a:pt x="97212" y="274523"/>
                </a:lnTo>
                <a:lnTo>
                  <a:pt x="101956" y="280170"/>
                </a:lnTo>
                <a:lnTo>
                  <a:pt x="105118" y="284887"/>
                </a:lnTo>
                <a:lnTo>
                  <a:pt x="108632" y="292669"/>
                </a:lnTo>
                <a:lnTo>
                  <a:pt x="110522" y="296077"/>
                </a:lnTo>
                <a:lnTo>
                  <a:pt x="112734" y="299302"/>
                </a:lnTo>
                <a:lnTo>
                  <a:pt x="120015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84"/>
          <p:cNvSpPr/>
          <p:nvPr/>
        </p:nvSpPr>
        <p:spPr>
          <a:xfrm>
            <a:off x="1880234" y="1551622"/>
            <a:ext cx="411481" cy="42864"/>
          </a:xfrm>
          <a:custGeom>
            <a:avLst/>
            <a:gdLst/>
            <a:ahLst/>
            <a:cxnLst/>
            <a:rect l="0" t="0" r="0" b="0"/>
            <a:pathLst>
              <a:path w="411481" h="42864">
                <a:moveTo>
                  <a:pt x="0" y="42863"/>
                </a:moveTo>
                <a:lnTo>
                  <a:pt x="0" y="38312"/>
                </a:lnTo>
                <a:lnTo>
                  <a:pt x="953" y="36971"/>
                </a:lnTo>
                <a:lnTo>
                  <a:pt x="2541" y="36077"/>
                </a:lnTo>
                <a:lnTo>
                  <a:pt x="6845" y="35084"/>
                </a:lnTo>
                <a:lnTo>
                  <a:pt x="11932" y="34643"/>
                </a:lnTo>
                <a:lnTo>
                  <a:pt x="15575" y="33573"/>
                </a:lnTo>
                <a:lnTo>
                  <a:pt x="19909" y="31907"/>
                </a:lnTo>
                <a:lnTo>
                  <a:pt x="24703" y="29844"/>
                </a:lnTo>
                <a:lnTo>
                  <a:pt x="41234" y="27516"/>
                </a:lnTo>
                <a:lnTo>
                  <a:pt x="95161" y="22389"/>
                </a:lnTo>
                <a:lnTo>
                  <a:pt x="135639" y="19476"/>
                </a:lnTo>
                <a:lnTo>
                  <a:pt x="163154" y="18181"/>
                </a:lnTo>
                <a:lnTo>
                  <a:pt x="184908" y="17605"/>
                </a:lnTo>
                <a:lnTo>
                  <a:pt x="195662" y="16500"/>
                </a:lnTo>
                <a:lnTo>
                  <a:pt x="206642" y="14810"/>
                </a:lnTo>
                <a:lnTo>
                  <a:pt x="217771" y="12731"/>
                </a:lnTo>
                <a:lnTo>
                  <a:pt x="228049" y="11345"/>
                </a:lnTo>
                <a:lnTo>
                  <a:pt x="237758" y="10421"/>
                </a:lnTo>
                <a:lnTo>
                  <a:pt x="247088" y="9805"/>
                </a:lnTo>
                <a:lnTo>
                  <a:pt x="317942" y="2924"/>
                </a:lnTo>
                <a:lnTo>
                  <a:pt x="331977" y="1950"/>
                </a:lnTo>
                <a:lnTo>
                  <a:pt x="354238" y="866"/>
                </a:lnTo>
                <a:lnTo>
                  <a:pt x="370482" y="385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85"/>
          <p:cNvSpPr/>
          <p:nvPr/>
        </p:nvSpPr>
        <p:spPr>
          <a:xfrm>
            <a:off x="3294697" y="1423035"/>
            <a:ext cx="68581" cy="282893"/>
          </a:xfrm>
          <a:custGeom>
            <a:avLst/>
            <a:gdLst/>
            <a:ahLst/>
            <a:cxnLst/>
            <a:rect l="0" t="0" r="0" b="0"/>
            <a:pathLst>
              <a:path w="68581" h="282893">
                <a:moveTo>
                  <a:pt x="0" y="0"/>
                </a:moveTo>
                <a:lnTo>
                  <a:pt x="9102" y="4550"/>
                </a:lnTo>
                <a:lnTo>
                  <a:pt x="11783" y="6843"/>
                </a:lnTo>
                <a:lnTo>
                  <a:pt x="13570" y="9325"/>
                </a:lnTo>
                <a:lnTo>
                  <a:pt x="14762" y="11931"/>
                </a:lnTo>
                <a:lnTo>
                  <a:pt x="16086" y="19908"/>
                </a:lnTo>
                <a:lnTo>
                  <a:pt x="16439" y="24702"/>
                </a:lnTo>
                <a:lnTo>
                  <a:pt x="17627" y="28850"/>
                </a:lnTo>
                <a:lnTo>
                  <a:pt x="19371" y="32568"/>
                </a:lnTo>
                <a:lnTo>
                  <a:pt x="21487" y="36000"/>
                </a:lnTo>
                <a:lnTo>
                  <a:pt x="22897" y="40192"/>
                </a:lnTo>
                <a:lnTo>
                  <a:pt x="23837" y="44892"/>
                </a:lnTo>
                <a:lnTo>
                  <a:pt x="24464" y="49930"/>
                </a:lnTo>
                <a:lnTo>
                  <a:pt x="25834" y="55194"/>
                </a:lnTo>
                <a:lnTo>
                  <a:pt x="27700" y="60608"/>
                </a:lnTo>
                <a:lnTo>
                  <a:pt x="29897" y="66123"/>
                </a:lnTo>
                <a:lnTo>
                  <a:pt x="32314" y="76467"/>
                </a:lnTo>
                <a:lnTo>
                  <a:pt x="34878" y="90030"/>
                </a:lnTo>
                <a:lnTo>
                  <a:pt x="37539" y="105740"/>
                </a:lnTo>
                <a:lnTo>
                  <a:pt x="39313" y="118118"/>
                </a:lnTo>
                <a:lnTo>
                  <a:pt x="40497" y="128275"/>
                </a:lnTo>
                <a:lnTo>
                  <a:pt x="41285" y="136952"/>
                </a:lnTo>
                <a:lnTo>
                  <a:pt x="41811" y="145593"/>
                </a:lnTo>
                <a:lnTo>
                  <a:pt x="42395" y="162816"/>
                </a:lnTo>
                <a:lnTo>
                  <a:pt x="42724" y="184026"/>
                </a:lnTo>
                <a:lnTo>
                  <a:pt x="43723" y="192216"/>
                </a:lnTo>
                <a:lnTo>
                  <a:pt x="45341" y="201486"/>
                </a:lnTo>
                <a:lnTo>
                  <a:pt x="47373" y="211477"/>
                </a:lnTo>
                <a:lnTo>
                  <a:pt x="48726" y="219089"/>
                </a:lnTo>
                <a:lnTo>
                  <a:pt x="49629" y="225117"/>
                </a:lnTo>
                <a:lnTo>
                  <a:pt x="50231" y="230088"/>
                </a:lnTo>
                <a:lnTo>
                  <a:pt x="50900" y="238151"/>
                </a:lnTo>
                <a:lnTo>
                  <a:pt x="51197" y="244910"/>
                </a:lnTo>
                <a:lnTo>
                  <a:pt x="51365" y="254070"/>
                </a:lnTo>
                <a:lnTo>
                  <a:pt x="51404" y="259922"/>
                </a:lnTo>
                <a:lnTo>
                  <a:pt x="52366" y="262816"/>
                </a:lnTo>
                <a:lnTo>
                  <a:pt x="53961" y="265698"/>
                </a:lnTo>
                <a:lnTo>
                  <a:pt x="58813" y="272617"/>
                </a:lnTo>
                <a:lnTo>
                  <a:pt x="60164" y="274137"/>
                </a:lnTo>
                <a:lnTo>
                  <a:pt x="68580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86"/>
          <p:cNvSpPr/>
          <p:nvPr/>
        </p:nvSpPr>
        <p:spPr>
          <a:xfrm>
            <a:off x="3517582" y="1423035"/>
            <a:ext cx="102871" cy="300038"/>
          </a:xfrm>
          <a:custGeom>
            <a:avLst/>
            <a:gdLst/>
            <a:ahLst/>
            <a:cxnLst/>
            <a:rect l="0" t="0" r="0" b="0"/>
            <a:pathLst>
              <a:path w="102871" h="300038">
                <a:moveTo>
                  <a:pt x="0" y="0"/>
                </a:moveTo>
                <a:lnTo>
                  <a:pt x="9102" y="4550"/>
                </a:lnTo>
                <a:lnTo>
                  <a:pt x="11783" y="6843"/>
                </a:lnTo>
                <a:lnTo>
                  <a:pt x="13570" y="9325"/>
                </a:lnTo>
                <a:lnTo>
                  <a:pt x="14762" y="11931"/>
                </a:lnTo>
                <a:lnTo>
                  <a:pt x="16086" y="19908"/>
                </a:lnTo>
                <a:lnTo>
                  <a:pt x="16439" y="24702"/>
                </a:lnTo>
                <a:lnTo>
                  <a:pt x="16675" y="29802"/>
                </a:lnTo>
                <a:lnTo>
                  <a:pt x="16935" y="40550"/>
                </a:lnTo>
                <a:lnTo>
                  <a:pt x="19592" y="71997"/>
                </a:lnTo>
                <a:lnTo>
                  <a:pt x="21634" y="93718"/>
                </a:lnTo>
                <a:lnTo>
                  <a:pt x="23947" y="112961"/>
                </a:lnTo>
                <a:lnTo>
                  <a:pt x="26443" y="130552"/>
                </a:lnTo>
                <a:lnTo>
                  <a:pt x="29058" y="147042"/>
                </a:lnTo>
                <a:lnTo>
                  <a:pt x="31755" y="159940"/>
                </a:lnTo>
                <a:lnTo>
                  <a:pt x="34505" y="170444"/>
                </a:lnTo>
                <a:lnTo>
                  <a:pt x="37291" y="179352"/>
                </a:lnTo>
                <a:lnTo>
                  <a:pt x="40100" y="187195"/>
                </a:lnTo>
                <a:lnTo>
                  <a:pt x="42926" y="194329"/>
                </a:lnTo>
                <a:lnTo>
                  <a:pt x="45763" y="200990"/>
                </a:lnTo>
                <a:lnTo>
                  <a:pt x="51454" y="213471"/>
                </a:lnTo>
                <a:lnTo>
                  <a:pt x="62869" y="237006"/>
                </a:lnTo>
                <a:lnTo>
                  <a:pt x="65725" y="241824"/>
                </a:lnTo>
                <a:lnTo>
                  <a:pt x="68582" y="245988"/>
                </a:lnTo>
                <a:lnTo>
                  <a:pt x="71439" y="249717"/>
                </a:lnTo>
                <a:lnTo>
                  <a:pt x="74296" y="254108"/>
                </a:lnTo>
                <a:lnTo>
                  <a:pt x="77153" y="258940"/>
                </a:lnTo>
                <a:lnTo>
                  <a:pt x="80010" y="264067"/>
                </a:lnTo>
                <a:lnTo>
                  <a:pt x="82868" y="268437"/>
                </a:lnTo>
                <a:lnTo>
                  <a:pt x="85725" y="272303"/>
                </a:lnTo>
                <a:lnTo>
                  <a:pt x="88582" y="275833"/>
                </a:lnTo>
                <a:lnTo>
                  <a:pt x="91440" y="279138"/>
                </a:lnTo>
                <a:lnTo>
                  <a:pt x="94297" y="282295"/>
                </a:lnTo>
                <a:lnTo>
                  <a:pt x="97155" y="285351"/>
                </a:lnTo>
                <a:lnTo>
                  <a:pt x="99060" y="288342"/>
                </a:lnTo>
                <a:lnTo>
                  <a:pt x="100330" y="291288"/>
                </a:lnTo>
                <a:lnTo>
                  <a:pt x="102870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87"/>
          <p:cNvSpPr/>
          <p:nvPr/>
        </p:nvSpPr>
        <p:spPr>
          <a:xfrm>
            <a:off x="3380422" y="1525905"/>
            <a:ext cx="360046" cy="42863"/>
          </a:xfrm>
          <a:custGeom>
            <a:avLst/>
            <a:gdLst/>
            <a:ahLst/>
            <a:cxnLst/>
            <a:rect l="0" t="0" r="0" b="0"/>
            <a:pathLst>
              <a:path w="360046" h="42863">
                <a:moveTo>
                  <a:pt x="0" y="42862"/>
                </a:moveTo>
                <a:lnTo>
                  <a:pt x="4551" y="42862"/>
                </a:lnTo>
                <a:lnTo>
                  <a:pt x="7796" y="41909"/>
                </a:lnTo>
                <a:lnTo>
                  <a:pt x="11865" y="40322"/>
                </a:lnTo>
                <a:lnTo>
                  <a:pt x="16482" y="38311"/>
                </a:lnTo>
                <a:lnTo>
                  <a:pt x="25276" y="36971"/>
                </a:lnTo>
                <a:lnTo>
                  <a:pt x="36853" y="36077"/>
                </a:lnTo>
                <a:lnTo>
                  <a:pt x="50286" y="35481"/>
                </a:lnTo>
                <a:lnTo>
                  <a:pt x="76387" y="32226"/>
                </a:lnTo>
                <a:lnTo>
                  <a:pt x="181700" y="16851"/>
                </a:lnTo>
                <a:lnTo>
                  <a:pt x="205906" y="14091"/>
                </a:lnTo>
                <a:lnTo>
                  <a:pt x="225853" y="12251"/>
                </a:lnTo>
                <a:lnTo>
                  <a:pt x="242009" y="10073"/>
                </a:lnTo>
                <a:lnTo>
                  <a:pt x="255637" y="7667"/>
                </a:lnTo>
                <a:lnTo>
                  <a:pt x="267580" y="5111"/>
                </a:lnTo>
                <a:lnTo>
                  <a:pt x="280304" y="3407"/>
                </a:lnTo>
                <a:lnTo>
                  <a:pt x="293549" y="2271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88"/>
          <p:cNvSpPr/>
          <p:nvPr/>
        </p:nvSpPr>
        <p:spPr>
          <a:xfrm>
            <a:off x="5240654" y="1431607"/>
            <a:ext cx="137162" cy="282894"/>
          </a:xfrm>
          <a:custGeom>
            <a:avLst/>
            <a:gdLst/>
            <a:ahLst/>
            <a:cxnLst/>
            <a:rect l="0" t="0" r="0" b="0"/>
            <a:pathLst>
              <a:path w="137162" h="282894">
                <a:moveTo>
                  <a:pt x="0" y="0"/>
                </a:moveTo>
                <a:lnTo>
                  <a:pt x="4551" y="9102"/>
                </a:lnTo>
                <a:lnTo>
                  <a:pt x="6786" y="16110"/>
                </a:lnTo>
                <a:lnTo>
                  <a:pt x="8731" y="23353"/>
                </a:lnTo>
                <a:lnTo>
                  <a:pt x="10584" y="27951"/>
                </a:lnTo>
                <a:lnTo>
                  <a:pt x="12771" y="32921"/>
                </a:lnTo>
                <a:lnTo>
                  <a:pt x="17742" y="43524"/>
                </a:lnTo>
                <a:lnTo>
                  <a:pt x="28694" y="65853"/>
                </a:lnTo>
                <a:lnTo>
                  <a:pt x="30559" y="71525"/>
                </a:lnTo>
                <a:lnTo>
                  <a:pt x="31803" y="77211"/>
                </a:lnTo>
                <a:lnTo>
                  <a:pt x="32632" y="82906"/>
                </a:lnTo>
                <a:lnTo>
                  <a:pt x="34137" y="88608"/>
                </a:lnTo>
                <a:lnTo>
                  <a:pt x="36094" y="94315"/>
                </a:lnTo>
                <a:lnTo>
                  <a:pt x="38350" y="100024"/>
                </a:lnTo>
                <a:lnTo>
                  <a:pt x="39855" y="106688"/>
                </a:lnTo>
                <a:lnTo>
                  <a:pt x="40858" y="113988"/>
                </a:lnTo>
                <a:lnTo>
                  <a:pt x="41526" y="121712"/>
                </a:lnTo>
                <a:lnTo>
                  <a:pt x="41972" y="128766"/>
                </a:lnTo>
                <a:lnTo>
                  <a:pt x="42467" y="141684"/>
                </a:lnTo>
                <a:lnTo>
                  <a:pt x="43552" y="147796"/>
                </a:lnTo>
                <a:lnTo>
                  <a:pt x="45227" y="153776"/>
                </a:lnTo>
                <a:lnTo>
                  <a:pt x="47297" y="159667"/>
                </a:lnTo>
                <a:lnTo>
                  <a:pt x="49629" y="165500"/>
                </a:lnTo>
                <a:lnTo>
                  <a:pt x="52136" y="171293"/>
                </a:lnTo>
                <a:lnTo>
                  <a:pt x="54760" y="177061"/>
                </a:lnTo>
                <a:lnTo>
                  <a:pt x="56509" y="182810"/>
                </a:lnTo>
                <a:lnTo>
                  <a:pt x="57676" y="188549"/>
                </a:lnTo>
                <a:lnTo>
                  <a:pt x="58453" y="194279"/>
                </a:lnTo>
                <a:lnTo>
                  <a:pt x="59924" y="199052"/>
                </a:lnTo>
                <a:lnTo>
                  <a:pt x="64098" y="206895"/>
                </a:lnTo>
                <a:lnTo>
                  <a:pt x="66545" y="211273"/>
                </a:lnTo>
                <a:lnTo>
                  <a:pt x="71803" y="221216"/>
                </a:lnTo>
                <a:lnTo>
                  <a:pt x="74775" y="229446"/>
                </a:lnTo>
                <a:lnTo>
                  <a:pt x="75568" y="232974"/>
                </a:lnTo>
                <a:lnTo>
                  <a:pt x="78001" y="236278"/>
                </a:lnTo>
                <a:lnTo>
                  <a:pt x="81529" y="239434"/>
                </a:lnTo>
                <a:lnTo>
                  <a:pt x="85785" y="242490"/>
                </a:lnTo>
                <a:lnTo>
                  <a:pt x="89575" y="245480"/>
                </a:lnTo>
                <a:lnTo>
                  <a:pt x="93054" y="248426"/>
                </a:lnTo>
                <a:lnTo>
                  <a:pt x="96327" y="251342"/>
                </a:lnTo>
                <a:lnTo>
                  <a:pt x="98508" y="254239"/>
                </a:lnTo>
                <a:lnTo>
                  <a:pt x="102530" y="262867"/>
                </a:lnTo>
                <a:lnTo>
                  <a:pt x="104549" y="265732"/>
                </a:lnTo>
                <a:lnTo>
                  <a:pt x="106847" y="268595"/>
                </a:lnTo>
                <a:lnTo>
                  <a:pt x="109331" y="270503"/>
                </a:lnTo>
                <a:lnTo>
                  <a:pt x="111940" y="271776"/>
                </a:lnTo>
                <a:lnTo>
                  <a:pt x="114632" y="272624"/>
                </a:lnTo>
                <a:lnTo>
                  <a:pt x="117379" y="274142"/>
                </a:lnTo>
                <a:lnTo>
                  <a:pt x="120163" y="276106"/>
                </a:lnTo>
                <a:lnTo>
                  <a:pt x="122971" y="278368"/>
                </a:lnTo>
                <a:lnTo>
                  <a:pt x="125796" y="279876"/>
                </a:lnTo>
                <a:lnTo>
                  <a:pt x="128632" y="280882"/>
                </a:lnTo>
                <a:lnTo>
                  <a:pt x="137161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89"/>
          <p:cNvSpPr/>
          <p:nvPr/>
        </p:nvSpPr>
        <p:spPr>
          <a:xfrm>
            <a:off x="5437822" y="1388744"/>
            <a:ext cx="162879" cy="325757"/>
          </a:xfrm>
          <a:custGeom>
            <a:avLst/>
            <a:gdLst/>
            <a:ahLst/>
            <a:cxnLst/>
            <a:rect l="0" t="0" r="0" b="0"/>
            <a:pathLst>
              <a:path w="162879" h="325757">
                <a:moveTo>
                  <a:pt x="0" y="0"/>
                </a:moveTo>
                <a:lnTo>
                  <a:pt x="4551" y="9102"/>
                </a:lnTo>
                <a:lnTo>
                  <a:pt x="6785" y="18651"/>
                </a:lnTo>
                <a:lnTo>
                  <a:pt x="7778" y="28292"/>
                </a:lnTo>
                <a:lnTo>
                  <a:pt x="8219" y="35752"/>
                </a:lnTo>
                <a:lnTo>
                  <a:pt x="10956" y="44783"/>
                </a:lnTo>
                <a:lnTo>
                  <a:pt x="13019" y="49858"/>
                </a:lnTo>
                <a:lnTo>
                  <a:pt x="14394" y="56099"/>
                </a:lnTo>
                <a:lnTo>
                  <a:pt x="15311" y="63117"/>
                </a:lnTo>
                <a:lnTo>
                  <a:pt x="15922" y="70653"/>
                </a:lnTo>
                <a:lnTo>
                  <a:pt x="16330" y="77582"/>
                </a:lnTo>
                <a:lnTo>
                  <a:pt x="16783" y="90361"/>
                </a:lnTo>
                <a:lnTo>
                  <a:pt x="17856" y="96436"/>
                </a:lnTo>
                <a:lnTo>
                  <a:pt x="19524" y="102391"/>
                </a:lnTo>
                <a:lnTo>
                  <a:pt x="21589" y="108266"/>
                </a:lnTo>
                <a:lnTo>
                  <a:pt x="23917" y="114087"/>
                </a:lnTo>
                <a:lnTo>
                  <a:pt x="26422" y="119873"/>
                </a:lnTo>
                <a:lnTo>
                  <a:pt x="29045" y="125636"/>
                </a:lnTo>
                <a:lnTo>
                  <a:pt x="32698" y="132335"/>
                </a:lnTo>
                <a:lnTo>
                  <a:pt x="37039" y="139658"/>
                </a:lnTo>
                <a:lnTo>
                  <a:pt x="41838" y="147398"/>
                </a:lnTo>
                <a:lnTo>
                  <a:pt x="50752" y="160178"/>
                </a:lnTo>
                <a:lnTo>
                  <a:pt x="75896" y="194698"/>
                </a:lnTo>
                <a:lnTo>
                  <a:pt x="86793" y="208856"/>
                </a:lnTo>
                <a:lnTo>
                  <a:pt x="95962" y="220200"/>
                </a:lnTo>
                <a:lnTo>
                  <a:pt x="103979" y="229668"/>
                </a:lnTo>
                <a:lnTo>
                  <a:pt x="111229" y="239790"/>
                </a:lnTo>
                <a:lnTo>
                  <a:pt x="117968" y="250348"/>
                </a:lnTo>
                <a:lnTo>
                  <a:pt x="124366" y="261196"/>
                </a:lnTo>
                <a:lnTo>
                  <a:pt x="129583" y="269381"/>
                </a:lnTo>
                <a:lnTo>
                  <a:pt x="134014" y="275790"/>
                </a:lnTo>
                <a:lnTo>
                  <a:pt x="137920" y="281015"/>
                </a:lnTo>
                <a:lnTo>
                  <a:pt x="141476" y="287356"/>
                </a:lnTo>
                <a:lnTo>
                  <a:pt x="144800" y="294441"/>
                </a:lnTo>
                <a:lnTo>
                  <a:pt x="147969" y="302022"/>
                </a:lnTo>
                <a:lnTo>
                  <a:pt x="151033" y="307075"/>
                </a:lnTo>
                <a:lnTo>
                  <a:pt x="154029" y="310445"/>
                </a:lnTo>
                <a:lnTo>
                  <a:pt x="156978" y="312691"/>
                </a:lnTo>
                <a:lnTo>
                  <a:pt x="158945" y="315141"/>
                </a:lnTo>
                <a:lnTo>
                  <a:pt x="160256" y="317727"/>
                </a:lnTo>
                <a:lnTo>
                  <a:pt x="162878" y="3257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90"/>
          <p:cNvSpPr/>
          <p:nvPr/>
        </p:nvSpPr>
        <p:spPr>
          <a:xfrm>
            <a:off x="5223509" y="1543050"/>
            <a:ext cx="325757" cy="25718"/>
          </a:xfrm>
          <a:custGeom>
            <a:avLst/>
            <a:gdLst/>
            <a:ahLst/>
            <a:cxnLst/>
            <a:rect l="0" t="0" r="0" b="0"/>
            <a:pathLst>
              <a:path w="325757" h="25718">
                <a:moveTo>
                  <a:pt x="0" y="25717"/>
                </a:moveTo>
                <a:lnTo>
                  <a:pt x="18204" y="16615"/>
                </a:lnTo>
                <a:lnTo>
                  <a:pt x="26423" y="13934"/>
                </a:lnTo>
                <a:lnTo>
                  <a:pt x="34761" y="12147"/>
                </a:lnTo>
                <a:lnTo>
                  <a:pt x="43176" y="10955"/>
                </a:lnTo>
                <a:lnTo>
                  <a:pt x="50692" y="10161"/>
                </a:lnTo>
                <a:lnTo>
                  <a:pt x="57607" y="9631"/>
                </a:lnTo>
                <a:lnTo>
                  <a:pt x="64123" y="9278"/>
                </a:lnTo>
                <a:lnTo>
                  <a:pt x="118800" y="8781"/>
                </a:lnTo>
                <a:lnTo>
                  <a:pt x="145875" y="7759"/>
                </a:lnTo>
                <a:lnTo>
                  <a:pt x="32575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91"/>
          <p:cNvSpPr/>
          <p:nvPr/>
        </p:nvSpPr>
        <p:spPr>
          <a:xfrm>
            <a:off x="1683276" y="1800225"/>
            <a:ext cx="34082" cy="342901"/>
          </a:xfrm>
          <a:custGeom>
            <a:avLst/>
            <a:gdLst/>
            <a:ahLst/>
            <a:cxnLst/>
            <a:rect l="0" t="0" r="0" b="0"/>
            <a:pathLst>
              <a:path w="34082" h="342901">
                <a:moveTo>
                  <a:pt x="16936" y="0"/>
                </a:moveTo>
                <a:lnTo>
                  <a:pt x="7834" y="9101"/>
                </a:lnTo>
                <a:lnTo>
                  <a:pt x="5153" y="12735"/>
                </a:lnTo>
                <a:lnTo>
                  <a:pt x="3366" y="16110"/>
                </a:lnTo>
                <a:lnTo>
                  <a:pt x="2174" y="19312"/>
                </a:lnTo>
                <a:lnTo>
                  <a:pt x="1380" y="24305"/>
                </a:lnTo>
                <a:lnTo>
                  <a:pt x="850" y="30490"/>
                </a:lnTo>
                <a:lnTo>
                  <a:pt x="262" y="43078"/>
                </a:lnTo>
                <a:lnTo>
                  <a:pt x="0" y="51848"/>
                </a:lnTo>
                <a:lnTo>
                  <a:pt x="883" y="56473"/>
                </a:lnTo>
                <a:lnTo>
                  <a:pt x="2424" y="61461"/>
                </a:lnTo>
                <a:lnTo>
                  <a:pt x="4404" y="66691"/>
                </a:lnTo>
                <a:lnTo>
                  <a:pt x="5724" y="72083"/>
                </a:lnTo>
                <a:lnTo>
                  <a:pt x="6603" y="77583"/>
                </a:lnTo>
                <a:lnTo>
                  <a:pt x="7190" y="83154"/>
                </a:lnTo>
                <a:lnTo>
                  <a:pt x="8534" y="88774"/>
                </a:lnTo>
                <a:lnTo>
                  <a:pt x="10382" y="94425"/>
                </a:lnTo>
                <a:lnTo>
                  <a:pt x="12566" y="100097"/>
                </a:lnTo>
                <a:lnTo>
                  <a:pt x="14023" y="105784"/>
                </a:lnTo>
                <a:lnTo>
                  <a:pt x="14994" y="111480"/>
                </a:lnTo>
                <a:lnTo>
                  <a:pt x="15641" y="117182"/>
                </a:lnTo>
                <a:lnTo>
                  <a:pt x="16073" y="123841"/>
                </a:lnTo>
                <a:lnTo>
                  <a:pt x="16361" y="131138"/>
                </a:lnTo>
                <a:lnTo>
                  <a:pt x="16680" y="146866"/>
                </a:lnTo>
                <a:lnTo>
                  <a:pt x="16822" y="163381"/>
                </a:lnTo>
                <a:lnTo>
                  <a:pt x="17812" y="175596"/>
                </a:lnTo>
                <a:lnTo>
                  <a:pt x="22805" y="220832"/>
                </a:lnTo>
                <a:lnTo>
                  <a:pt x="23706" y="232946"/>
                </a:lnTo>
                <a:lnTo>
                  <a:pt x="24307" y="243880"/>
                </a:lnTo>
                <a:lnTo>
                  <a:pt x="25660" y="252121"/>
                </a:lnTo>
                <a:lnTo>
                  <a:pt x="27514" y="258568"/>
                </a:lnTo>
                <a:lnTo>
                  <a:pt x="29703" y="263819"/>
                </a:lnTo>
                <a:lnTo>
                  <a:pt x="31162" y="269224"/>
                </a:lnTo>
                <a:lnTo>
                  <a:pt x="32135" y="274733"/>
                </a:lnTo>
                <a:lnTo>
                  <a:pt x="32784" y="280310"/>
                </a:lnTo>
                <a:lnTo>
                  <a:pt x="33216" y="286885"/>
                </a:lnTo>
                <a:lnTo>
                  <a:pt x="33504" y="294127"/>
                </a:lnTo>
                <a:lnTo>
                  <a:pt x="33697" y="301812"/>
                </a:lnTo>
                <a:lnTo>
                  <a:pt x="32872" y="307888"/>
                </a:lnTo>
                <a:lnTo>
                  <a:pt x="31370" y="312891"/>
                </a:lnTo>
                <a:lnTo>
                  <a:pt x="29416" y="317179"/>
                </a:lnTo>
                <a:lnTo>
                  <a:pt x="29066" y="320990"/>
                </a:lnTo>
                <a:lnTo>
                  <a:pt x="29785" y="324483"/>
                </a:lnTo>
                <a:lnTo>
                  <a:pt x="33232" y="332383"/>
                </a:lnTo>
                <a:lnTo>
                  <a:pt x="34081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92"/>
          <p:cNvSpPr/>
          <p:nvPr/>
        </p:nvSpPr>
        <p:spPr>
          <a:xfrm>
            <a:off x="1880234" y="1800225"/>
            <a:ext cx="135435" cy="317183"/>
          </a:xfrm>
          <a:custGeom>
            <a:avLst/>
            <a:gdLst/>
            <a:ahLst/>
            <a:cxnLst/>
            <a:rect l="0" t="0" r="0" b="0"/>
            <a:pathLst>
              <a:path w="135435" h="317183">
                <a:moveTo>
                  <a:pt x="0" y="0"/>
                </a:moveTo>
                <a:lnTo>
                  <a:pt x="4551" y="0"/>
                </a:lnTo>
                <a:lnTo>
                  <a:pt x="6845" y="952"/>
                </a:lnTo>
                <a:lnTo>
                  <a:pt x="9326" y="2539"/>
                </a:lnTo>
                <a:lnTo>
                  <a:pt x="11932" y="4550"/>
                </a:lnTo>
                <a:lnTo>
                  <a:pt x="14623" y="6843"/>
                </a:lnTo>
                <a:lnTo>
                  <a:pt x="17369" y="9325"/>
                </a:lnTo>
                <a:lnTo>
                  <a:pt x="20152" y="11931"/>
                </a:lnTo>
                <a:lnTo>
                  <a:pt x="22007" y="15574"/>
                </a:lnTo>
                <a:lnTo>
                  <a:pt x="24069" y="24702"/>
                </a:lnTo>
                <a:lnTo>
                  <a:pt x="27525" y="32568"/>
                </a:lnTo>
                <a:lnTo>
                  <a:pt x="29780" y="36000"/>
                </a:lnTo>
                <a:lnTo>
                  <a:pt x="32286" y="44892"/>
                </a:lnTo>
                <a:lnTo>
                  <a:pt x="32954" y="49930"/>
                </a:lnTo>
                <a:lnTo>
                  <a:pt x="34352" y="55194"/>
                </a:lnTo>
                <a:lnTo>
                  <a:pt x="36237" y="60608"/>
                </a:lnTo>
                <a:lnTo>
                  <a:pt x="38445" y="66123"/>
                </a:lnTo>
                <a:lnTo>
                  <a:pt x="43440" y="79870"/>
                </a:lnTo>
                <a:lnTo>
                  <a:pt x="46105" y="87537"/>
                </a:lnTo>
                <a:lnTo>
                  <a:pt x="48834" y="94553"/>
                </a:lnTo>
                <a:lnTo>
                  <a:pt x="51606" y="101135"/>
                </a:lnTo>
                <a:lnTo>
                  <a:pt x="54407" y="107428"/>
                </a:lnTo>
                <a:lnTo>
                  <a:pt x="57227" y="114481"/>
                </a:lnTo>
                <a:lnTo>
                  <a:pt x="71136" y="151412"/>
                </a:lnTo>
                <a:lnTo>
                  <a:pt x="80193" y="174927"/>
                </a:lnTo>
                <a:lnTo>
                  <a:pt x="87394" y="194902"/>
                </a:lnTo>
                <a:lnTo>
                  <a:pt x="91600" y="205182"/>
                </a:lnTo>
                <a:lnTo>
                  <a:pt x="96310" y="215846"/>
                </a:lnTo>
                <a:lnTo>
                  <a:pt x="109499" y="243976"/>
                </a:lnTo>
                <a:lnTo>
                  <a:pt x="113004" y="251233"/>
                </a:lnTo>
                <a:lnTo>
                  <a:pt x="116294" y="258929"/>
                </a:lnTo>
                <a:lnTo>
                  <a:pt x="119440" y="266917"/>
                </a:lnTo>
                <a:lnTo>
                  <a:pt x="122489" y="275099"/>
                </a:lnTo>
                <a:lnTo>
                  <a:pt x="125474" y="281507"/>
                </a:lnTo>
                <a:lnTo>
                  <a:pt x="128417" y="286731"/>
                </a:lnTo>
                <a:lnTo>
                  <a:pt x="131332" y="291166"/>
                </a:lnTo>
                <a:lnTo>
                  <a:pt x="134570" y="298635"/>
                </a:lnTo>
                <a:lnTo>
                  <a:pt x="135434" y="301960"/>
                </a:lnTo>
                <a:lnTo>
                  <a:pt x="135057" y="305129"/>
                </a:lnTo>
                <a:lnTo>
                  <a:pt x="133853" y="308194"/>
                </a:lnTo>
                <a:lnTo>
                  <a:pt x="128588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93"/>
          <p:cNvSpPr/>
          <p:nvPr/>
        </p:nvSpPr>
        <p:spPr>
          <a:xfrm>
            <a:off x="1683067" y="1911667"/>
            <a:ext cx="428626" cy="77154"/>
          </a:xfrm>
          <a:custGeom>
            <a:avLst/>
            <a:gdLst/>
            <a:ahLst/>
            <a:cxnLst/>
            <a:rect l="0" t="0" r="0" b="0"/>
            <a:pathLst>
              <a:path w="428626" h="77154">
                <a:moveTo>
                  <a:pt x="0" y="77153"/>
                </a:moveTo>
                <a:lnTo>
                  <a:pt x="9102" y="68051"/>
                </a:lnTo>
                <a:lnTo>
                  <a:pt x="14640" y="65370"/>
                </a:lnTo>
                <a:lnTo>
                  <a:pt x="21190" y="63582"/>
                </a:lnTo>
                <a:lnTo>
                  <a:pt x="28414" y="62391"/>
                </a:lnTo>
                <a:lnTo>
                  <a:pt x="41521" y="61067"/>
                </a:lnTo>
                <a:lnTo>
                  <a:pt x="47683" y="60714"/>
                </a:lnTo>
                <a:lnTo>
                  <a:pt x="55601" y="59526"/>
                </a:lnTo>
                <a:lnTo>
                  <a:pt x="64690" y="57781"/>
                </a:lnTo>
                <a:lnTo>
                  <a:pt x="74559" y="55666"/>
                </a:lnTo>
                <a:lnTo>
                  <a:pt x="84948" y="54256"/>
                </a:lnTo>
                <a:lnTo>
                  <a:pt x="95685" y="53315"/>
                </a:lnTo>
                <a:lnTo>
                  <a:pt x="106652" y="52689"/>
                </a:lnTo>
                <a:lnTo>
                  <a:pt x="121584" y="50366"/>
                </a:lnTo>
                <a:lnTo>
                  <a:pt x="139159" y="46912"/>
                </a:lnTo>
                <a:lnTo>
                  <a:pt x="190139" y="35490"/>
                </a:lnTo>
                <a:lnTo>
                  <a:pt x="203912" y="32232"/>
                </a:lnTo>
                <a:lnTo>
                  <a:pt x="216904" y="30061"/>
                </a:lnTo>
                <a:lnTo>
                  <a:pt x="229375" y="28613"/>
                </a:lnTo>
                <a:lnTo>
                  <a:pt x="241499" y="27648"/>
                </a:lnTo>
                <a:lnTo>
                  <a:pt x="253392" y="26052"/>
                </a:lnTo>
                <a:lnTo>
                  <a:pt x="265131" y="24035"/>
                </a:lnTo>
                <a:lnTo>
                  <a:pt x="276766" y="21739"/>
                </a:lnTo>
                <a:lnTo>
                  <a:pt x="307475" y="16647"/>
                </a:lnTo>
                <a:lnTo>
                  <a:pt x="324998" y="13955"/>
                </a:lnTo>
                <a:lnTo>
                  <a:pt x="339538" y="12161"/>
                </a:lnTo>
                <a:lnTo>
                  <a:pt x="352089" y="10965"/>
                </a:lnTo>
                <a:lnTo>
                  <a:pt x="363313" y="10168"/>
                </a:lnTo>
                <a:lnTo>
                  <a:pt x="372701" y="8683"/>
                </a:lnTo>
                <a:lnTo>
                  <a:pt x="380865" y="6741"/>
                </a:lnTo>
                <a:lnTo>
                  <a:pt x="388212" y="4494"/>
                </a:lnTo>
                <a:lnTo>
                  <a:pt x="395016" y="2996"/>
                </a:lnTo>
                <a:lnTo>
                  <a:pt x="401457" y="1997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94"/>
          <p:cNvSpPr/>
          <p:nvPr/>
        </p:nvSpPr>
        <p:spPr>
          <a:xfrm>
            <a:off x="3363277" y="1809162"/>
            <a:ext cx="437199" cy="25353"/>
          </a:xfrm>
          <a:custGeom>
            <a:avLst/>
            <a:gdLst/>
            <a:ahLst/>
            <a:cxnLst/>
            <a:rect l="0" t="0" r="0" b="0"/>
            <a:pathLst>
              <a:path w="437199" h="25353">
                <a:moveTo>
                  <a:pt x="0" y="25352"/>
                </a:moveTo>
                <a:lnTo>
                  <a:pt x="61789" y="25352"/>
                </a:lnTo>
                <a:lnTo>
                  <a:pt x="73578" y="24400"/>
                </a:lnTo>
                <a:lnTo>
                  <a:pt x="104456" y="20802"/>
                </a:lnTo>
                <a:lnTo>
                  <a:pt x="118215" y="18509"/>
                </a:lnTo>
                <a:lnTo>
                  <a:pt x="130245" y="16027"/>
                </a:lnTo>
                <a:lnTo>
                  <a:pt x="141122" y="13421"/>
                </a:lnTo>
                <a:lnTo>
                  <a:pt x="152184" y="11683"/>
                </a:lnTo>
                <a:lnTo>
                  <a:pt x="163369" y="10525"/>
                </a:lnTo>
                <a:lnTo>
                  <a:pt x="174635" y="9752"/>
                </a:lnTo>
                <a:lnTo>
                  <a:pt x="185956" y="9237"/>
                </a:lnTo>
                <a:lnTo>
                  <a:pt x="208695" y="8665"/>
                </a:lnTo>
                <a:lnTo>
                  <a:pt x="220092" y="7560"/>
                </a:lnTo>
                <a:lnTo>
                  <a:pt x="231501" y="5871"/>
                </a:lnTo>
                <a:lnTo>
                  <a:pt x="242917" y="3792"/>
                </a:lnTo>
                <a:lnTo>
                  <a:pt x="254337" y="2407"/>
                </a:lnTo>
                <a:lnTo>
                  <a:pt x="265761" y="1483"/>
                </a:lnTo>
                <a:lnTo>
                  <a:pt x="277186" y="867"/>
                </a:lnTo>
                <a:lnTo>
                  <a:pt x="356978" y="0"/>
                </a:lnTo>
                <a:lnTo>
                  <a:pt x="379908" y="831"/>
                </a:lnTo>
                <a:lnTo>
                  <a:pt x="397100" y="2337"/>
                </a:lnTo>
                <a:lnTo>
                  <a:pt x="437198" y="82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95"/>
          <p:cNvSpPr/>
          <p:nvPr/>
        </p:nvSpPr>
        <p:spPr>
          <a:xfrm>
            <a:off x="3603307" y="1817370"/>
            <a:ext cx="16762" cy="257176"/>
          </a:xfrm>
          <a:custGeom>
            <a:avLst/>
            <a:gdLst/>
            <a:ahLst/>
            <a:cxnLst/>
            <a:rect l="0" t="0" r="0" b="0"/>
            <a:pathLst>
              <a:path w="16762" h="257176">
                <a:moveTo>
                  <a:pt x="0" y="0"/>
                </a:moveTo>
                <a:lnTo>
                  <a:pt x="4551" y="13652"/>
                </a:lnTo>
                <a:lnTo>
                  <a:pt x="5892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8731" y="37022"/>
                </a:lnTo>
                <a:lnTo>
                  <a:pt x="10583" y="42778"/>
                </a:lnTo>
                <a:lnTo>
                  <a:pt x="12770" y="48521"/>
                </a:lnTo>
                <a:lnTo>
                  <a:pt x="14229" y="54255"/>
                </a:lnTo>
                <a:lnTo>
                  <a:pt x="15201" y="59982"/>
                </a:lnTo>
                <a:lnTo>
                  <a:pt x="15849" y="65706"/>
                </a:lnTo>
                <a:lnTo>
                  <a:pt x="16281" y="73331"/>
                </a:lnTo>
                <a:lnTo>
                  <a:pt x="16761" y="91964"/>
                </a:lnTo>
                <a:lnTo>
                  <a:pt x="15937" y="100362"/>
                </a:lnTo>
                <a:lnTo>
                  <a:pt x="14434" y="107865"/>
                </a:lnTo>
                <a:lnTo>
                  <a:pt x="12480" y="114772"/>
                </a:lnTo>
                <a:lnTo>
                  <a:pt x="11178" y="121282"/>
                </a:lnTo>
                <a:lnTo>
                  <a:pt x="10310" y="127527"/>
                </a:lnTo>
                <a:lnTo>
                  <a:pt x="9730" y="133595"/>
                </a:lnTo>
                <a:lnTo>
                  <a:pt x="9345" y="139546"/>
                </a:lnTo>
                <a:lnTo>
                  <a:pt x="9087" y="145418"/>
                </a:lnTo>
                <a:lnTo>
                  <a:pt x="8801" y="157023"/>
                </a:lnTo>
                <a:lnTo>
                  <a:pt x="8603" y="185719"/>
                </a:lnTo>
                <a:lnTo>
                  <a:pt x="7640" y="191440"/>
                </a:lnTo>
                <a:lnTo>
                  <a:pt x="6046" y="197159"/>
                </a:lnTo>
                <a:lnTo>
                  <a:pt x="4030" y="202877"/>
                </a:lnTo>
                <a:lnTo>
                  <a:pt x="2687" y="207641"/>
                </a:lnTo>
                <a:lnTo>
                  <a:pt x="1791" y="211770"/>
                </a:lnTo>
                <a:lnTo>
                  <a:pt x="1195" y="215475"/>
                </a:lnTo>
                <a:lnTo>
                  <a:pt x="796" y="218897"/>
                </a:lnTo>
                <a:lnTo>
                  <a:pt x="354" y="225240"/>
                </a:lnTo>
                <a:lnTo>
                  <a:pt x="157" y="233774"/>
                </a:lnTo>
                <a:lnTo>
                  <a:pt x="31" y="250224"/>
                </a:lnTo>
                <a:lnTo>
                  <a:pt x="973" y="252541"/>
                </a:lnTo>
                <a:lnTo>
                  <a:pt x="2554" y="254085"/>
                </a:lnTo>
                <a:lnTo>
                  <a:pt x="8572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96"/>
          <p:cNvSpPr/>
          <p:nvPr/>
        </p:nvSpPr>
        <p:spPr>
          <a:xfrm>
            <a:off x="5261821" y="1817370"/>
            <a:ext cx="553192" cy="8573"/>
          </a:xfrm>
          <a:custGeom>
            <a:avLst/>
            <a:gdLst/>
            <a:ahLst/>
            <a:cxnLst/>
            <a:rect l="0" t="0" r="0" b="0"/>
            <a:pathLst>
              <a:path w="553192" h="8573">
                <a:moveTo>
                  <a:pt x="4551" y="0"/>
                </a:moveTo>
                <a:lnTo>
                  <a:pt x="0" y="0"/>
                </a:lnTo>
                <a:lnTo>
                  <a:pt x="20195" y="0"/>
                </a:lnTo>
                <a:lnTo>
                  <a:pt x="28315" y="952"/>
                </a:lnTo>
                <a:lnTo>
                  <a:pt x="38491" y="2540"/>
                </a:lnTo>
                <a:lnTo>
                  <a:pt x="50038" y="4550"/>
                </a:lnTo>
                <a:lnTo>
                  <a:pt x="59641" y="5891"/>
                </a:lnTo>
                <a:lnTo>
                  <a:pt x="67947" y="6785"/>
                </a:lnTo>
                <a:lnTo>
                  <a:pt x="75390" y="7380"/>
                </a:lnTo>
                <a:lnTo>
                  <a:pt x="114140" y="8042"/>
                </a:lnTo>
                <a:lnTo>
                  <a:pt x="195743" y="8467"/>
                </a:lnTo>
                <a:lnTo>
                  <a:pt x="261610" y="5986"/>
                </a:lnTo>
                <a:lnTo>
                  <a:pt x="362339" y="1773"/>
                </a:lnTo>
                <a:lnTo>
                  <a:pt x="416315" y="525"/>
                </a:lnTo>
                <a:lnTo>
                  <a:pt x="518565" y="9"/>
                </a:lnTo>
                <a:lnTo>
                  <a:pt x="523439" y="958"/>
                </a:lnTo>
                <a:lnTo>
                  <a:pt x="528594" y="2544"/>
                </a:lnTo>
                <a:lnTo>
                  <a:pt x="533936" y="4553"/>
                </a:lnTo>
                <a:lnTo>
                  <a:pt x="538449" y="5893"/>
                </a:lnTo>
                <a:lnTo>
                  <a:pt x="542411" y="6786"/>
                </a:lnTo>
                <a:lnTo>
                  <a:pt x="553191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97"/>
          <p:cNvSpPr/>
          <p:nvPr/>
        </p:nvSpPr>
        <p:spPr>
          <a:xfrm>
            <a:off x="5523547" y="1843087"/>
            <a:ext cx="47540" cy="248603"/>
          </a:xfrm>
          <a:custGeom>
            <a:avLst/>
            <a:gdLst/>
            <a:ahLst/>
            <a:cxnLst/>
            <a:rect l="0" t="0" r="0" b="0"/>
            <a:pathLst>
              <a:path w="47540" h="248603">
                <a:moveTo>
                  <a:pt x="0" y="0"/>
                </a:moveTo>
                <a:lnTo>
                  <a:pt x="0" y="24702"/>
                </a:lnTo>
                <a:lnTo>
                  <a:pt x="953" y="30755"/>
                </a:lnTo>
                <a:lnTo>
                  <a:pt x="2540" y="37649"/>
                </a:lnTo>
                <a:lnTo>
                  <a:pt x="4551" y="45102"/>
                </a:lnTo>
                <a:lnTo>
                  <a:pt x="5891" y="51975"/>
                </a:lnTo>
                <a:lnTo>
                  <a:pt x="6785" y="58463"/>
                </a:lnTo>
                <a:lnTo>
                  <a:pt x="7381" y="64693"/>
                </a:lnTo>
                <a:lnTo>
                  <a:pt x="8730" y="70751"/>
                </a:lnTo>
                <a:lnTo>
                  <a:pt x="10583" y="76695"/>
                </a:lnTo>
                <a:lnTo>
                  <a:pt x="12770" y="82562"/>
                </a:lnTo>
                <a:lnTo>
                  <a:pt x="14228" y="88379"/>
                </a:lnTo>
                <a:lnTo>
                  <a:pt x="15201" y="94162"/>
                </a:lnTo>
                <a:lnTo>
                  <a:pt x="15849" y="99922"/>
                </a:lnTo>
                <a:lnTo>
                  <a:pt x="16281" y="105667"/>
                </a:lnTo>
                <a:lnTo>
                  <a:pt x="16569" y="111402"/>
                </a:lnTo>
                <a:lnTo>
                  <a:pt x="16761" y="117131"/>
                </a:lnTo>
                <a:lnTo>
                  <a:pt x="17841" y="124760"/>
                </a:lnTo>
                <a:lnTo>
                  <a:pt x="19515" y="133656"/>
                </a:lnTo>
                <a:lnTo>
                  <a:pt x="21583" y="143396"/>
                </a:lnTo>
                <a:lnTo>
                  <a:pt x="23914" y="152747"/>
                </a:lnTo>
                <a:lnTo>
                  <a:pt x="26420" y="161839"/>
                </a:lnTo>
                <a:lnTo>
                  <a:pt x="29043" y="170758"/>
                </a:lnTo>
                <a:lnTo>
                  <a:pt x="30792" y="178608"/>
                </a:lnTo>
                <a:lnTo>
                  <a:pt x="31958" y="185747"/>
                </a:lnTo>
                <a:lnTo>
                  <a:pt x="32735" y="192412"/>
                </a:lnTo>
                <a:lnTo>
                  <a:pt x="34206" y="198759"/>
                </a:lnTo>
                <a:lnTo>
                  <a:pt x="36139" y="204896"/>
                </a:lnTo>
                <a:lnTo>
                  <a:pt x="38380" y="210893"/>
                </a:lnTo>
                <a:lnTo>
                  <a:pt x="39875" y="215843"/>
                </a:lnTo>
                <a:lnTo>
                  <a:pt x="40871" y="220095"/>
                </a:lnTo>
                <a:lnTo>
                  <a:pt x="41535" y="223883"/>
                </a:lnTo>
                <a:lnTo>
                  <a:pt x="42929" y="228313"/>
                </a:lnTo>
                <a:lnTo>
                  <a:pt x="44813" y="233171"/>
                </a:lnTo>
                <a:lnTo>
                  <a:pt x="47020" y="238315"/>
                </a:lnTo>
                <a:lnTo>
                  <a:pt x="47539" y="241744"/>
                </a:lnTo>
                <a:lnTo>
                  <a:pt x="46933" y="244030"/>
                </a:lnTo>
                <a:lnTo>
                  <a:pt x="42862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98"/>
          <p:cNvSpPr/>
          <p:nvPr/>
        </p:nvSpPr>
        <p:spPr>
          <a:xfrm>
            <a:off x="5283517" y="1529544"/>
            <a:ext cx="222886" cy="22079"/>
          </a:xfrm>
          <a:custGeom>
            <a:avLst/>
            <a:gdLst/>
            <a:ahLst/>
            <a:cxnLst/>
            <a:rect l="0" t="0" r="0" b="0"/>
            <a:pathLst>
              <a:path w="222886" h="22079">
                <a:moveTo>
                  <a:pt x="0" y="22078"/>
                </a:moveTo>
                <a:lnTo>
                  <a:pt x="13653" y="17527"/>
                </a:lnTo>
                <a:lnTo>
                  <a:pt x="18627" y="16187"/>
                </a:lnTo>
                <a:lnTo>
                  <a:pt x="22895" y="15293"/>
                </a:lnTo>
                <a:lnTo>
                  <a:pt x="26694" y="14697"/>
                </a:lnTo>
                <a:lnTo>
                  <a:pt x="33454" y="14035"/>
                </a:lnTo>
                <a:lnTo>
                  <a:pt x="36590" y="13859"/>
                </a:lnTo>
                <a:lnTo>
                  <a:pt x="45155" y="13662"/>
                </a:lnTo>
                <a:lnTo>
                  <a:pt x="50106" y="13610"/>
                </a:lnTo>
                <a:lnTo>
                  <a:pt x="57217" y="12623"/>
                </a:lnTo>
                <a:lnTo>
                  <a:pt x="65766" y="11012"/>
                </a:lnTo>
                <a:lnTo>
                  <a:pt x="75277" y="8986"/>
                </a:lnTo>
                <a:lnTo>
                  <a:pt x="87332" y="7635"/>
                </a:lnTo>
                <a:lnTo>
                  <a:pt x="101084" y="6734"/>
                </a:lnTo>
                <a:lnTo>
                  <a:pt x="141464" y="5289"/>
                </a:lnTo>
                <a:lnTo>
                  <a:pt x="179871" y="4964"/>
                </a:lnTo>
                <a:lnTo>
                  <a:pt x="183732" y="4001"/>
                </a:lnTo>
                <a:lnTo>
                  <a:pt x="187257" y="2407"/>
                </a:lnTo>
                <a:lnTo>
                  <a:pt x="190561" y="391"/>
                </a:lnTo>
                <a:lnTo>
                  <a:pt x="193716" y="0"/>
                </a:lnTo>
                <a:lnTo>
                  <a:pt x="196771" y="692"/>
                </a:lnTo>
                <a:lnTo>
                  <a:pt x="203968" y="4095"/>
                </a:lnTo>
                <a:lnTo>
                  <a:pt x="207493" y="4561"/>
                </a:lnTo>
                <a:lnTo>
                  <a:pt x="222885" y="49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99"/>
          <p:cNvSpPr/>
          <p:nvPr/>
        </p:nvSpPr>
        <p:spPr>
          <a:xfrm>
            <a:off x="1794509" y="2212897"/>
            <a:ext cx="471489" cy="15954"/>
          </a:xfrm>
          <a:custGeom>
            <a:avLst/>
            <a:gdLst/>
            <a:ahLst/>
            <a:cxnLst/>
            <a:rect l="0" t="0" r="0" b="0"/>
            <a:pathLst>
              <a:path w="471489" h="15954">
                <a:moveTo>
                  <a:pt x="0" y="15953"/>
                </a:moveTo>
                <a:lnTo>
                  <a:pt x="177601" y="15953"/>
                </a:lnTo>
                <a:lnTo>
                  <a:pt x="189838" y="15000"/>
                </a:lnTo>
                <a:lnTo>
                  <a:pt x="203712" y="13413"/>
                </a:lnTo>
                <a:lnTo>
                  <a:pt x="218675" y="11402"/>
                </a:lnTo>
                <a:lnTo>
                  <a:pt x="232461" y="10061"/>
                </a:lnTo>
                <a:lnTo>
                  <a:pt x="245462" y="9167"/>
                </a:lnTo>
                <a:lnTo>
                  <a:pt x="268162" y="8174"/>
                </a:lnTo>
                <a:lnTo>
                  <a:pt x="284601" y="7733"/>
                </a:lnTo>
                <a:lnTo>
                  <a:pt x="370301" y="7389"/>
                </a:lnTo>
                <a:lnTo>
                  <a:pt x="378313" y="6434"/>
                </a:lnTo>
                <a:lnTo>
                  <a:pt x="386511" y="4844"/>
                </a:lnTo>
                <a:lnTo>
                  <a:pt x="394834" y="2832"/>
                </a:lnTo>
                <a:lnTo>
                  <a:pt x="402288" y="1490"/>
                </a:lnTo>
                <a:lnTo>
                  <a:pt x="409162" y="596"/>
                </a:lnTo>
                <a:lnTo>
                  <a:pt x="415650" y="0"/>
                </a:lnTo>
                <a:lnTo>
                  <a:pt x="420928" y="555"/>
                </a:lnTo>
                <a:lnTo>
                  <a:pt x="425399" y="1878"/>
                </a:lnTo>
                <a:lnTo>
                  <a:pt x="429332" y="3712"/>
                </a:lnTo>
                <a:lnTo>
                  <a:pt x="434811" y="4935"/>
                </a:lnTo>
                <a:lnTo>
                  <a:pt x="441322" y="5750"/>
                </a:lnTo>
                <a:lnTo>
                  <a:pt x="454271" y="6655"/>
                </a:lnTo>
                <a:lnTo>
                  <a:pt x="471488" y="73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00"/>
          <p:cNvSpPr/>
          <p:nvPr/>
        </p:nvSpPr>
        <p:spPr>
          <a:xfrm>
            <a:off x="2019778" y="2211705"/>
            <a:ext cx="23335" cy="257176"/>
          </a:xfrm>
          <a:custGeom>
            <a:avLst/>
            <a:gdLst/>
            <a:ahLst/>
            <a:cxnLst/>
            <a:rect l="0" t="0" r="0" b="0"/>
            <a:pathLst>
              <a:path w="23335" h="257176">
                <a:moveTo>
                  <a:pt x="14761" y="0"/>
                </a:moveTo>
                <a:lnTo>
                  <a:pt x="5660" y="0"/>
                </a:lnTo>
                <a:lnTo>
                  <a:pt x="2979" y="952"/>
                </a:lnTo>
                <a:lnTo>
                  <a:pt x="1191" y="2540"/>
                </a:lnTo>
                <a:lnTo>
                  <a:pt x="0" y="4551"/>
                </a:lnTo>
                <a:lnTo>
                  <a:pt x="158" y="7796"/>
                </a:lnTo>
                <a:lnTo>
                  <a:pt x="1216" y="11865"/>
                </a:lnTo>
                <a:lnTo>
                  <a:pt x="2873" y="16482"/>
                </a:lnTo>
                <a:lnTo>
                  <a:pt x="3026" y="20513"/>
                </a:lnTo>
                <a:lnTo>
                  <a:pt x="2176" y="24153"/>
                </a:lnTo>
                <a:lnTo>
                  <a:pt x="656" y="27532"/>
                </a:lnTo>
                <a:lnTo>
                  <a:pt x="595" y="30737"/>
                </a:lnTo>
                <a:lnTo>
                  <a:pt x="1507" y="33826"/>
                </a:lnTo>
                <a:lnTo>
                  <a:pt x="3068" y="36838"/>
                </a:lnTo>
                <a:lnTo>
                  <a:pt x="4108" y="40751"/>
                </a:lnTo>
                <a:lnTo>
                  <a:pt x="4802" y="45265"/>
                </a:lnTo>
                <a:lnTo>
                  <a:pt x="5264" y="50179"/>
                </a:lnTo>
                <a:lnTo>
                  <a:pt x="5778" y="58179"/>
                </a:lnTo>
                <a:lnTo>
                  <a:pt x="5915" y="61646"/>
                </a:lnTo>
                <a:lnTo>
                  <a:pt x="6959" y="65862"/>
                </a:lnTo>
                <a:lnTo>
                  <a:pt x="8607" y="70578"/>
                </a:lnTo>
                <a:lnTo>
                  <a:pt x="10659" y="75627"/>
                </a:lnTo>
                <a:lnTo>
                  <a:pt x="12026" y="79945"/>
                </a:lnTo>
                <a:lnTo>
                  <a:pt x="12938" y="83777"/>
                </a:lnTo>
                <a:lnTo>
                  <a:pt x="13546" y="87283"/>
                </a:lnTo>
                <a:lnTo>
                  <a:pt x="13951" y="91526"/>
                </a:lnTo>
                <a:lnTo>
                  <a:pt x="14221" y="96260"/>
                </a:lnTo>
                <a:lnTo>
                  <a:pt x="14401" y="101321"/>
                </a:lnTo>
                <a:lnTo>
                  <a:pt x="15474" y="106599"/>
                </a:lnTo>
                <a:lnTo>
                  <a:pt x="17141" y="112024"/>
                </a:lnTo>
                <a:lnTo>
                  <a:pt x="19205" y="117545"/>
                </a:lnTo>
                <a:lnTo>
                  <a:pt x="20582" y="122178"/>
                </a:lnTo>
                <a:lnTo>
                  <a:pt x="21499" y="126219"/>
                </a:lnTo>
                <a:lnTo>
                  <a:pt x="22111" y="129866"/>
                </a:lnTo>
                <a:lnTo>
                  <a:pt x="22519" y="134202"/>
                </a:lnTo>
                <a:lnTo>
                  <a:pt x="22790" y="138998"/>
                </a:lnTo>
                <a:lnTo>
                  <a:pt x="23092" y="149407"/>
                </a:lnTo>
                <a:lnTo>
                  <a:pt x="23320" y="193722"/>
                </a:lnTo>
                <a:lnTo>
                  <a:pt x="23333" y="237660"/>
                </a:lnTo>
                <a:lnTo>
                  <a:pt x="22381" y="242260"/>
                </a:lnTo>
                <a:lnTo>
                  <a:pt x="20794" y="246279"/>
                </a:lnTo>
                <a:lnTo>
                  <a:pt x="23334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01"/>
          <p:cNvSpPr/>
          <p:nvPr/>
        </p:nvSpPr>
        <p:spPr>
          <a:xfrm>
            <a:off x="3337559" y="2228850"/>
            <a:ext cx="514351" cy="25718"/>
          </a:xfrm>
          <a:custGeom>
            <a:avLst/>
            <a:gdLst/>
            <a:ahLst/>
            <a:cxnLst/>
            <a:rect l="0" t="0" r="0" b="0"/>
            <a:pathLst>
              <a:path w="514351" h="25718">
                <a:moveTo>
                  <a:pt x="0" y="25717"/>
                </a:moveTo>
                <a:lnTo>
                  <a:pt x="13653" y="21166"/>
                </a:lnTo>
                <a:lnTo>
                  <a:pt x="19580" y="19826"/>
                </a:lnTo>
                <a:lnTo>
                  <a:pt x="25436" y="18932"/>
                </a:lnTo>
                <a:lnTo>
                  <a:pt x="31245" y="18336"/>
                </a:lnTo>
                <a:lnTo>
                  <a:pt x="42780" y="17674"/>
                </a:lnTo>
                <a:lnTo>
                  <a:pt x="56161" y="18332"/>
                </a:lnTo>
                <a:lnTo>
                  <a:pt x="65063" y="19842"/>
                </a:lnTo>
                <a:lnTo>
                  <a:pt x="74808" y="21800"/>
                </a:lnTo>
                <a:lnTo>
                  <a:pt x="84162" y="23106"/>
                </a:lnTo>
                <a:lnTo>
                  <a:pt x="93256" y="23976"/>
                </a:lnTo>
                <a:lnTo>
                  <a:pt x="102176" y="24557"/>
                </a:lnTo>
                <a:lnTo>
                  <a:pt x="110980" y="24944"/>
                </a:lnTo>
                <a:lnTo>
                  <a:pt x="128382" y="25373"/>
                </a:lnTo>
                <a:lnTo>
                  <a:pt x="140834" y="24535"/>
                </a:lnTo>
                <a:lnTo>
                  <a:pt x="155801" y="23024"/>
                </a:lnTo>
                <a:lnTo>
                  <a:pt x="172448" y="21064"/>
                </a:lnTo>
                <a:lnTo>
                  <a:pt x="187356" y="19758"/>
                </a:lnTo>
                <a:lnTo>
                  <a:pt x="201104" y="18887"/>
                </a:lnTo>
                <a:lnTo>
                  <a:pt x="226540" y="17919"/>
                </a:lnTo>
                <a:lnTo>
                  <a:pt x="250545" y="17489"/>
                </a:lnTo>
                <a:lnTo>
                  <a:pt x="262280" y="16421"/>
                </a:lnTo>
                <a:lnTo>
                  <a:pt x="273913" y="14758"/>
                </a:lnTo>
                <a:lnTo>
                  <a:pt x="285479" y="12696"/>
                </a:lnTo>
                <a:lnTo>
                  <a:pt x="297000" y="11321"/>
                </a:lnTo>
                <a:lnTo>
                  <a:pt x="308490" y="10405"/>
                </a:lnTo>
                <a:lnTo>
                  <a:pt x="319960" y="9794"/>
                </a:lnTo>
                <a:lnTo>
                  <a:pt x="334275" y="8434"/>
                </a:lnTo>
                <a:lnTo>
                  <a:pt x="382466" y="2922"/>
                </a:lnTo>
                <a:lnTo>
                  <a:pt x="394995" y="1948"/>
                </a:lnTo>
                <a:lnTo>
                  <a:pt x="406205" y="1298"/>
                </a:lnTo>
                <a:lnTo>
                  <a:pt x="444061" y="577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02"/>
          <p:cNvSpPr/>
          <p:nvPr/>
        </p:nvSpPr>
        <p:spPr>
          <a:xfrm>
            <a:off x="3663314" y="2220277"/>
            <a:ext cx="42864" cy="231459"/>
          </a:xfrm>
          <a:custGeom>
            <a:avLst/>
            <a:gdLst/>
            <a:ahLst/>
            <a:cxnLst/>
            <a:rect l="0" t="0" r="0" b="0"/>
            <a:pathLst>
              <a:path w="42864" h="231459">
                <a:moveTo>
                  <a:pt x="0" y="0"/>
                </a:moveTo>
                <a:lnTo>
                  <a:pt x="4552" y="9102"/>
                </a:lnTo>
                <a:lnTo>
                  <a:pt x="5892" y="13688"/>
                </a:lnTo>
                <a:lnTo>
                  <a:pt x="6786" y="18650"/>
                </a:lnTo>
                <a:lnTo>
                  <a:pt x="7382" y="23863"/>
                </a:lnTo>
                <a:lnTo>
                  <a:pt x="8731" y="28291"/>
                </a:lnTo>
                <a:lnTo>
                  <a:pt x="10584" y="32196"/>
                </a:lnTo>
                <a:lnTo>
                  <a:pt x="12771" y="35751"/>
                </a:lnTo>
                <a:lnTo>
                  <a:pt x="15182" y="41932"/>
                </a:lnTo>
                <a:lnTo>
                  <a:pt x="17741" y="49862"/>
                </a:lnTo>
                <a:lnTo>
                  <a:pt x="20401" y="58959"/>
                </a:lnTo>
                <a:lnTo>
                  <a:pt x="22173" y="66928"/>
                </a:lnTo>
                <a:lnTo>
                  <a:pt x="23355" y="74147"/>
                </a:lnTo>
                <a:lnTo>
                  <a:pt x="24143" y="80863"/>
                </a:lnTo>
                <a:lnTo>
                  <a:pt x="25620" y="89152"/>
                </a:lnTo>
                <a:lnTo>
                  <a:pt x="27558" y="98487"/>
                </a:lnTo>
                <a:lnTo>
                  <a:pt x="29802" y="108520"/>
                </a:lnTo>
                <a:lnTo>
                  <a:pt x="31298" y="117115"/>
                </a:lnTo>
                <a:lnTo>
                  <a:pt x="32296" y="124749"/>
                </a:lnTo>
                <a:lnTo>
                  <a:pt x="32960" y="131743"/>
                </a:lnTo>
                <a:lnTo>
                  <a:pt x="34356" y="140216"/>
                </a:lnTo>
                <a:lnTo>
                  <a:pt x="36240" y="149675"/>
                </a:lnTo>
                <a:lnTo>
                  <a:pt x="38448" y="159791"/>
                </a:lnTo>
                <a:lnTo>
                  <a:pt x="39919" y="167487"/>
                </a:lnTo>
                <a:lnTo>
                  <a:pt x="40900" y="173571"/>
                </a:lnTo>
                <a:lnTo>
                  <a:pt x="41555" y="178579"/>
                </a:lnTo>
                <a:lnTo>
                  <a:pt x="41991" y="182870"/>
                </a:lnTo>
                <a:lnTo>
                  <a:pt x="42282" y="186684"/>
                </a:lnTo>
                <a:lnTo>
                  <a:pt x="42605" y="193460"/>
                </a:lnTo>
                <a:lnTo>
                  <a:pt x="42748" y="199647"/>
                </a:lnTo>
                <a:lnTo>
                  <a:pt x="42863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03"/>
          <p:cNvSpPr/>
          <p:nvPr/>
        </p:nvSpPr>
        <p:spPr>
          <a:xfrm>
            <a:off x="5292090" y="2220277"/>
            <a:ext cx="505778" cy="8469"/>
          </a:xfrm>
          <a:custGeom>
            <a:avLst/>
            <a:gdLst/>
            <a:ahLst/>
            <a:cxnLst/>
            <a:rect l="0" t="0" r="0" b="0"/>
            <a:pathLst>
              <a:path w="505778" h="8469">
                <a:moveTo>
                  <a:pt x="0" y="0"/>
                </a:moveTo>
                <a:lnTo>
                  <a:pt x="11931" y="0"/>
                </a:lnTo>
                <a:lnTo>
                  <a:pt x="14622" y="953"/>
                </a:lnTo>
                <a:lnTo>
                  <a:pt x="17367" y="2540"/>
                </a:lnTo>
                <a:lnTo>
                  <a:pt x="20151" y="4551"/>
                </a:lnTo>
                <a:lnTo>
                  <a:pt x="23911" y="5891"/>
                </a:lnTo>
                <a:lnTo>
                  <a:pt x="28323" y="6785"/>
                </a:lnTo>
                <a:lnTo>
                  <a:pt x="33170" y="7381"/>
                </a:lnTo>
                <a:lnTo>
                  <a:pt x="38305" y="7778"/>
                </a:lnTo>
                <a:lnTo>
                  <a:pt x="43634" y="8043"/>
                </a:lnTo>
                <a:lnTo>
                  <a:pt x="49092" y="8220"/>
                </a:lnTo>
                <a:lnTo>
                  <a:pt x="88629" y="8468"/>
                </a:lnTo>
                <a:lnTo>
                  <a:pt x="105758" y="7550"/>
                </a:lnTo>
                <a:lnTo>
                  <a:pt x="123846" y="5986"/>
                </a:lnTo>
                <a:lnTo>
                  <a:pt x="142571" y="3991"/>
                </a:lnTo>
                <a:lnTo>
                  <a:pt x="158865" y="2660"/>
                </a:lnTo>
                <a:lnTo>
                  <a:pt x="173537" y="1774"/>
                </a:lnTo>
                <a:lnTo>
                  <a:pt x="200000" y="788"/>
                </a:lnTo>
                <a:lnTo>
                  <a:pt x="236318" y="234"/>
                </a:lnTo>
                <a:lnTo>
                  <a:pt x="369536" y="9"/>
                </a:lnTo>
                <a:lnTo>
                  <a:pt x="394947" y="959"/>
                </a:lnTo>
                <a:lnTo>
                  <a:pt x="417603" y="2544"/>
                </a:lnTo>
                <a:lnTo>
                  <a:pt x="464094" y="6786"/>
                </a:lnTo>
                <a:lnTo>
                  <a:pt x="478679" y="7779"/>
                </a:lnTo>
                <a:lnTo>
                  <a:pt x="488336" y="8220"/>
                </a:lnTo>
                <a:lnTo>
                  <a:pt x="492245" y="7385"/>
                </a:lnTo>
                <a:lnTo>
                  <a:pt x="495803" y="5876"/>
                </a:lnTo>
                <a:lnTo>
                  <a:pt x="50577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04"/>
          <p:cNvSpPr/>
          <p:nvPr/>
        </p:nvSpPr>
        <p:spPr>
          <a:xfrm>
            <a:off x="5557837" y="2185987"/>
            <a:ext cx="85726" cy="265749"/>
          </a:xfrm>
          <a:custGeom>
            <a:avLst/>
            <a:gdLst/>
            <a:ahLst/>
            <a:cxnLst/>
            <a:rect l="0" t="0" r="0" b="0"/>
            <a:pathLst>
              <a:path w="85726" h="265749">
                <a:moveTo>
                  <a:pt x="0" y="0"/>
                </a:moveTo>
                <a:lnTo>
                  <a:pt x="0" y="13652"/>
                </a:lnTo>
                <a:lnTo>
                  <a:pt x="953" y="18627"/>
                </a:lnTo>
                <a:lnTo>
                  <a:pt x="2540" y="22895"/>
                </a:lnTo>
                <a:lnTo>
                  <a:pt x="4551" y="26694"/>
                </a:lnTo>
                <a:lnTo>
                  <a:pt x="6785" y="33454"/>
                </a:lnTo>
                <a:lnTo>
                  <a:pt x="7778" y="39633"/>
                </a:lnTo>
                <a:lnTo>
                  <a:pt x="8219" y="45555"/>
                </a:lnTo>
                <a:lnTo>
                  <a:pt x="9290" y="48468"/>
                </a:lnTo>
                <a:lnTo>
                  <a:pt x="10956" y="51362"/>
                </a:lnTo>
                <a:lnTo>
                  <a:pt x="13019" y="54244"/>
                </a:lnTo>
                <a:lnTo>
                  <a:pt x="15347" y="59023"/>
                </a:lnTo>
                <a:lnTo>
                  <a:pt x="17851" y="65066"/>
                </a:lnTo>
                <a:lnTo>
                  <a:pt x="20473" y="71952"/>
                </a:lnTo>
                <a:lnTo>
                  <a:pt x="22221" y="78448"/>
                </a:lnTo>
                <a:lnTo>
                  <a:pt x="23387" y="84684"/>
                </a:lnTo>
                <a:lnTo>
                  <a:pt x="24164" y="90746"/>
                </a:lnTo>
                <a:lnTo>
                  <a:pt x="25634" y="95740"/>
                </a:lnTo>
                <a:lnTo>
                  <a:pt x="27567" y="100022"/>
                </a:lnTo>
                <a:lnTo>
                  <a:pt x="29808" y="103829"/>
                </a:lnTo>
                <a:lnTo>
                  <a:pt x="31302" y="108271"/>
                </a:lnTo>
                <a:lnTo>
                  <a:pt x="32298" y="113139"/>
                </a:lnTo>
                <a:lnTo>
                  <a:pt x="32962" y="118288"/>
                </a:lnTo>
                <a:lnTo>
                  <a:pt x="34357" y="125531"/>
                </a:lnTo>
                <a:lnTo>
                  <a:pt x="38448" y="143739"/>
                </a:lnTo>
                <a:lnTo>
                  <a:pt x="40872" y="151071"/>
                </a:lnTo>
                <a:lnTo>
                  <a:pt x="43440" y="156912"/>
                </a:lnTo>
                <a:lnTo>
                  <a:pt x="46105" y="161758"/>
                </a:lnTo>
                <a:lnTo>
                  <a:pt x="48834" y="167846"/>
                </a:lnTo>
                <a:lnTo>
                  <a:pt x="51606" y="174762"/>
                </a:lnTo>
                <a:lnTo>
                  <a:pt x="54407" y="182231"/>
                </a:lnTo>
                <a:lnTo>
                  <a:pt x="56274" y="189115"/>
                </a:lnTo>
                <a:lnTo>
                  <a:pt x="57519" y="195609"/>
                </a:lnTo>
                <a:lnTo>
                  <a:pt x="58348" y="201844"/>
                </a:lnTo>
                <a:lnTo>
                  <a:pt x="59854" y="208857"/>
                </a:lnTo>
                <a:lnTo>
                  <a:pt x="61810" y="216391"/>
                </a:lnTo>
                <a:lnTo>
                  <a:pt x="64067" y="224271"/>
                </a:lnTo>
                <a:lnTo>
                  <a:pt x="65572" y="230476"/>
                </a:lnTo>
                <a:lnTo>
                  <a:pt x="66575" y="235566"/>
                </a:lnTo>
                <a:lnTo>
                  <a:pt x="67243" y="239912"/>
                </a:lnTo>
                <a:lnTo>
                  <a:pt x="68641" y="244713"/>
                </a:lnTo>
                <a:lnTo>
                  <a:pt x="70526" y="249820"/>
                </a:lnTo>
                <a:lnTo>
                  <a:pt x="75843" y="262601"/>
                </a:lnTo>
                <a:lnTo>
                  <a:pt x="77232" y="263650"/>
                </a:lnTo>
                <a:lnTo>
                  <a:pt x="79111" y="264349"/>
                </a:lnTo>
                <a:lnTo>
                  <a:pt x="85725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05"/>
          <p:cNvSpPr/>
          <p:nvPr/>
        </p:nvSpPr>
        <p:spPr>
          <a:xfrm>
            <a:off x="1700212" y="2554605"/>
            <a:ext cx="42864" cy="334328"/>
          </a:xfrm>
          <a:custGeom>
            <a:avLst/>
            <a:gdLst/>
            <a:ahLst/>
            <a:cxnLst/>
            <a:rect l="0" t="0" r="0" b="0"/>
            <a:pathLst>
              <a:path w="42864" h="334328">
                <a:moveTo>
                  <a:pt x="0" y="0"/>
                </a:moveTo>
                <a:lnTo>
                  <a:pt x="0" y="19312"/>
                </a:lnTo>
                <a:lnTo>
                  <a:pt x="952" y="22400"/>
                </a:lnTo>
                <a:lnTo>
                  <a:pt x="2540" y="25410"/>
                </a:lnTo>
                <a:lnTo>
                  <a:pt x="4551" y="28370"/>
                </a:lnTo>
                <a:lnTo>
                  <a:pt x="6844" y="37011"/>
                </a:lnTo>
                <a:lnTo>
                  <a:pt x="9325" y="49439"/>
                </a:lnTo>
                <a:lnTo>
                  <a:pt x="11932" y="64392"/>
                </a:lnTo>
                <a:lnTo>
                  <a:pt x="13669" y="77218"/>
                </a:lnTo>
                <a:lnTo>
                  <a:pt x="14828" y="88626"/>
                </a:lnTo>
                <a:lnTo>
                  <a:pt x="15600" y="99089"/>
                </a:lnTo>
                <a:lnTo>
                  <a:pt x="16458" y="115794"/>
                </a:lnTo>
                <a:lnTo>
                  <a:pt x="16687" y="122916"/>
                </a:lnTo>
                <a:lnTo>
                  <a:pt x="17792" y="133379"/>
                </a:lnTo>
                <a:lnTo>
                  <a:pt x="21560" y="160244"/>
                </a:lnTo>
                <a:lnTo>
                  <a:pt x="21993" y="172552"/>
                </a:lnTo>
                <a:lnTo>
                  <a:pt x="21330" y="183615"/>
                </a:lnTo>
                <a:lnTo>
                  <a:pt x="19935" y="193847"/>
                </a:lnTo>
                <a:lnTo>
                  <a:pt x="19957" y="202574"/>
                </a:lnTo>
                <a:lnTo>
                  <a:pt x="20925" y="210297"/>
                </a:lnTo>
                <a:lnTo>
                  <a:pt x="22522" y="217350"/>
                </a:lnTo>
                <a:lnTo>
                  <a:pt x="23587" y="224910"/>
                </a:lnTo>
                <a:lnTo>
                  <a:pt x="24297" y="232807"/>
                </a:lnTo>
                <a:lnTo>
                  <a:pt x="24771" y="240930"/>
                </a:lnTo>
                <a:lnTo>
                  <a:pt x="25297" y="255035"/>
                </a:lnTo>
                <a:lnTo>
                  <a:pt x="25437" y="261463"/>
                </a:lnTo>
                <a:lnTo>
                  <a:pt x="26483" y="267653"/>
                </a:lnTo>
                <a:lnTo>
                  <a:pt x="28133" y="273686"/>
                </a:lnTo>
                <a:lnTo>
                  <a:pt x="30185" y="279612"/>
                </a:lnTo>
                <a:lnTo>
                  <a:pt x="31554" y="284515"/>
                </a:lnTo>
                <a:lnTo>
                  <a:pt x="32466" y="288737"/>
                </a:lnTo>
                <a:lnTo>
                  <a:pt x="33479" y="295967"/>
                </a:lnTo>
                <a:lnTo>
                  <a:pt x="33930" y="302356"/>
                </a:lnTo>
                <a:lnTo>
                  <a:pt x="35002" y="305393"/>
                </a:lnTo>
                <a:lnTo>
                  <a:pt x="36670" y="308370"/>
                </a:lnTo>
                <a:lnTo>
                  <a:pt x="38734" y="311307"/>
                </a:lnTo>
                <a:lnTo>
                  <a:pt x="40110" y="315170"/>
                </a:lnTo>
                <a:lnTo>
                  <a:pt x="41028" y="319651"/>
                </a:lnTo>
                <a:lnTo>
                  <a:pt x="42863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06"/>
          <p:cNvSpPr/>
          <p:nvPr/>
        </p:nvSpPr>
        <p:spPr>
          <a:xfrm>
            <a:off x="1863089" y="2588895"/>
            <a:ext cx="58808" cy="274320"/>
          </a:xfrm>
          <a:custGeom>
            <a:avLst/>
            <a:gdLst/>
            <a:ahLst/>
            <a:cxnLst/>
            <a:rect l="0" t="0" r="0" b="0"/>
            <a:pathLst>
              <a:path w="58808" h="274320">
                <a:moveTo>
                  <a:pt x="0" y="0"/>
                </a:moveTo>
                <a:lnTo>
                  <a:pt x="4551" y="4550"/>
                </a:lnTo>
                <a:lnTo>
                  <a:pt x="6844" y="8748"/>
                </a:lnTo>
                <a:lnTo>
                  <a:pt x="9326" y="14405"/>
                </a:lnTo>
                <a:lnTo>
                  <a:pt x="11932" y="21033"/>
                </a:lnTo>
                <a:lnTo>
                  <a:pt x="13670" y="27357"/>
                </a:lnTo>
                <a:lnTo>
                  <a:pt x="14829" y="33478"/>
                </a:lnTo>
                <a:lnTo>
                  <a:pt x="15601" y="39463"/>
                </a:lnTo>
                <a:lnTo>
                  <a:pt x="17068" y="45359"/>
                </a:lnTo>
                <a:lnTo>
                  <a:pt x="18999" y="51194"/>
                </a:lnTo>
                <a:lnTo>
                  <a:pt x="21239" y="56989"/>
                </a:lnTo>
                <a:lnTo>
                  <a:pt x="22732" y="62758"/>
                </a:lnTo>
                <a:lnTo>
                  <a:pt x="23727" y="68508"/>
                </a:lnTo>
                <a:lnTo>
                  <a:pt x="24391" y="74247"/>
                </a:lnTo>
                <a:lnTo>
                  <a:pt x="25786" y="80930"/>
                </a:lnTo>
                <a:lnTo>
                  <a:pt x="27668" y="88244"/>
                </a:lnTo>
                <a:lnTo>
                  <a:pt x="29875" y="95976"/>
                </a:lnTo>
                <a:lnTo>
                  <a:pt x="31347" y="103989"/>
                </a:lnTo>
                <a:lnTo>
                  <a:pt x="32328" y="112188"/>
                </a:lnTo>
                <a:lnTo>
                  <a:pt x="32982" y="120512"/>
                </a:lnTo>
                <a:lnTo>
                  <a:pt x="34371" y="127966"/>
                </a:lnTo>
                <a:lnTo>
                  <a:pt x="36249" y="134841"/>
                </a:lnTo>
                <a:lnTo>
                  <a:pt x="38454" y="141329"/>
                </a:lnTo>
                <a:lnTo>
                  <a:pt x="39923" y="148511"/>
                </a:lnTo>
                <a:lnTo>
                  <a:pt x="40903" y="156157"/>
                </a:lnTo>
                <a:lnTo>
                  <a:pt x="41556" y="164112"/>
                </a:lnTo>
                <a:lnTo>
                  <a:pt x="41992" y="172273"/>
                </a:lnTo>
                <a:lnTo>
                  <a:pt x="42476" y="188961"/>
                </a:lnTo>
                <a:lnTo>
                  <a:pt x="43557" y="196459"/>
                </a:lnTo>
                <a:lnTo>
                  <a:pt x="45231" y="203362"/>
                </a:lnTo>
                <a:lnTo>
                  <a:pt x="47299" y="209870"/>
                </a:lnTo>
                <a:lnTo>
                  <a:pt x="48678" y="216113"/>
                </a:lnTo>
                <a:lnTo>
                  <a:pt x="49597" y="222180"/>
                </a:lnTo>
                <a:lnTo>
                  <a:pt x="50210" y="228130"/>
                </a:lnTo>
                <a:lnTo>
                  <a:pt x="50618" y="234002"/>
                </a:lnTo>
                <a:lnTo>
                  <a:pt x="50891" y="239821"/>
                </a:lnTo>
                <a:lnTo>
                  <a:pt x="51274" y="254573"/>
                </a:lnTo>
                <a:lnTo>
                  <a:pt x="51328" y="258298"/>
                </a:lnTo>
                <a:lnTo>
                  <a:pt x="52316" y="260781"/>
                </a:lnTo>
                <a:lnTo>
                  <a:pt x="53928" y="262436"/>
                </a:lnTo>
                <a:lnTo>
                  <a:pt x="55955" y="263540"/>
                </a:lnTo>
                <a:lnTo>
                  <a:pt x="57305" y="265228"/>
                </a:lnTo>
                <a:lnTo>
                  <a:pt x="58206" y="267306"/>
                </a:lnTo>
                <a:lnTo>
                  <a:pt x="58807" y="269644"/>
                </a:lnTo>
                <a:lnTo>
                  <a:pt x="58255" y="271202"/>
                </a:lnTo>
                <a:lnTo>
                  <a:pt x="56934" y="272241"/>
                </a:lnTo>
                <a:lnTo>
                  <a:pt x="51436" y="2743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07"/>
          <p:cNvSpPr/>
          <p:nvPr/>
        </p:nvSpPr>
        <p:spPr>
          <a:xfrm>
            <a:off x="1712418" y="2640330"/>
            <a:ext cx="476427" cy="77153"/>
          </a:xfrm>
          <a:custGeom>
            <a:avLst/>
            <a:gdLst/>
            <a:ahLst/>
            <a:cxnLst/>
            <a:rect l="0" t="0" r="0" b="0"/>
            <a:pathLst>
              <a:path w="476427" h="77153">
                <a:moveTo>
                  <a:pt x="4939" y="77152"/>
                </a:moveTo>
                <a:lnTo>
                  <a:pt x="388" y="72601"/>
                </a:lnTo>
                <a:lnTo>
                  <a:pt x="0" y="71261"/>
                </a:lnTo>
                <a:lnTo>
                  <a:pt x="694" y="70367"/>
                </a:lnTo>
                <a:lnTo>
                  <a:pt x="2109" y="69771"/>
                </a:lnTo>
                <a:lnTo>
                  <a:pt x="13841" y="69109"/>
                </a:lnTo>
                <a:lnTo>
                  <a:pt x="41867" y="68737"/>
                </a:lnTo>
                <a:lnTo>
                  <a:pt x="52418" y="68684"/>
                </a:lnTo>
                <a:lnTo>
                  <a:pt x="63261" y="67697"/>
                </a:lnTo>
                <a:lnTo>
                  <a:pt x="74301" y="66086"/>
                </a:lnTo>
                <a:lnTo>
                  <a:pt x="85470" y="64060"/>
                </a:lnTo>
                <a:lnTo>
                  <a:pt x="96726" y="61756"/>
                </a:lnTo>
                <a:lnTo>
                  <a:pt x="176329" y="43880"/>
                </a:lnTo>
                <a:lnTo>
                  <a:pt x="203019" y="38778"/>
                </a:lnTo>
                <a:lnTo>
                  <a:pt x="265695" y="28030"/>
                </a:lnTo>
                <a:lnTo>
                  <a:pt x="324665" y="19442"/>
                </a:lnTo>
                <a:lnTo>
                  <a:pt x="352392" y="15819"/>
                </a:lnTo>
                <a:lnTo>
                  <a:pt x="373735" y="12451"/>
                </a:lnTo>
                <a:lnTo>
                  <a:pt x="390820" y="9253"/>
                </a:lnTo>
                <a:lnTo>
                  <a:pt x="405068" y="6169"/>
                </a:lnTo>
                <a:lnTo>
                  <a:pt x="417424" y="4112"/>
                </a:lnTo>
                <a:lnTo>
                  <a:pt x="428519" y="2741"/>
                </a:lnTo>
                <a:lnTo>
                  <a:pt x="47642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08"/>
          <p:cNvSpPr/>
          <p:nvPr/>
        </p:nvSpPr>
        <p:spPr>
          <a:xfrm>
            <a:off x="3500437" y="2537460"/>
            <a:ext cx="531496" cy="77153"/>
          </a:xfrm>
          <a:custGeom>
            <a:avLst/>
            <a:gdLst/>
            <a:ahLst/>
            <a:cxnLst/>
            <a:rect l="0" t="0" r="0" b="0"/>
            <a:pathLst>
              <a:path w="531496" h="77153">
                <a:moveTo>
                  <a:pt x="0" y="77152"/>
                </a:moveTo>
                <a:lnTo>
                  <a:pt x="9102" y="72601"/>
                </a:lnTo>
                <a:lnTo>
                  <a:pt x="18650" y="70367"/>
                </a:lnTo>
                <a:lnTo>
                  <a:pt x="34736" y="69109"/>
                </a:lnTo>
                <a:lnTo>
                  <a:pt x="49728" y="67862"/>
                </a:lnTo>
                <a:lnTo>
                  <a:pt x="75442" y="64133"/>
                </a:lnTo>
                <a:lnTo>
                  <a:pt x="88395" y="62758"/>
                </a:lnTo>
                <a:lnTo>
                  <a:pt x="100840" y="61841"/>
                </a:lnTo>
                <a:lnTo>
                  <a:pt x="112946" y="61230"/>
                </a:lnTo>
                <a:lnTo>
                  <a:pt x="125780" y="59870"/>
                </a:lnTo>
                <a:lnTo>
                  <a:pt x="139098" y="58010"/>
                </a:lnTo>
                <a:lnTo>
                  <a:pt x="152740" y="55818"/>
                </a:lnTo>
                <a:lnTo>
                  <a:pt x="165644" y="53405"/>
                </a:lnTo>
                <a:lnTo>
                  <a:pt x="190142" y="48183"/>
                </a:lnTo>
                <a:lnTo>
                  <a:pt x="202962" y="46409"/>
                </a:lnTo>
                <a:lnTo>
                  <a:pt x="216271" y="45227"/>
                </a:lnTo>
                <a:lnTo>
                  <a:pt x="229905" y="44438"/>
                </a:lnTo>
                <a:lnTo>
                  <a:pt x="243757" y="42961"/>
                </a:lnTo>
                <a:lnTo>
                  <a:pt x="257755" y="41023"/>
                </a:lnTo>
                <a:lnTo>
                  <a:pt x="271849" y="38778"/>
                </a:lnTo>
                <a:lnTo>
                  <a:pt x="312909" y="33745"/>
                </a:lnTo>
                <a:lnTo>
                  <a:pt x="337194" y="31069"/>
                </a:lnTo>
                <a:lnTo>
                  <a:pt x="357193" y="29285"/>
                </a:lnTo>
                <a:lnTo>
                  <a:pt x="374336" y="28096"/>
                </a:lnTo>
                <a:lnTo>
                  <a:pt x="389575" y="27303"/>
                </a:lnTo>
                <a:lnTo>
                  <a:pt x="402591" y="25822"/>
                </a:lnTo>
                <a:lnTo>
                  <a:pt x="414127" y="23882"/>
                </a:lnTo>
                <a:lnTo>
                  <a:pt x="424674" y="21636"/>
                </a:lnTo>
                <a:lnTo>
                  <a:pt x="434564" y="20139"/>
                </a:lnTo>
                <a:lnTo>
                  <a:pt x="444014" y="19141"/>
                </a:lnTo>
                <a:lnTo>
                  <a:pt x="453172" y="18475"/>
                </a:lnTo>
                <a:lnTo>
                  <a:pt x="462135" y="17079"/>
                </a:lnTo>
                <a:lnTo>
                  <a:pt x="470967" y="15196"/>
                </a:lnTo>
                <a:lnTo>
                  <a:pt x="479714" y="12988"/>
                </a:lnTo>
                <a:lnTo>
                  <a:pt x="487449" y="11516"/>
                </a:lnTo>
                <a:lnTo>
                  <a:pt x="501124" y="9881"/>
                </a:lnTo>
                <a:lnTo>
                  <a:pt x="507438" y="8492"/>
                </a:lnTo>
                <a:lnTo>
                  <a:pt x="513552" y="6614"/>
                </a:lnTo>
                <a:lnTo>
                  <a:pt x="5314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09"/>
          <p:cNvSpPr/>
          <p:nvPr/>
        </p:nvSpPr>
        <p:spPr>
          <a:xfrm>
            <a:off x="3774757" y="2571750"/>
            <a:ext cx="25719" cy="240031"/>
          </a:xfrm>
          <a:custGeom>
            <a:avLst/>
            <a:gdLst/>
            <a:ahLst/>
            <a:cxnLst/>
            <a:rect l="0" t="0" r="0" b="0"/>
            <a:pathLst>
              <a:path w="25719" h="240031">
                <a:moveTo>
                  <a:pt x="0" y="0"/>
                </a:moveTo>
                <a:lnTo>
                  <a:pt x="0" y="18203"/>
                </a:lnTo>
                <a:lnTo>
                  <a:pt x="953" y="24518"/>
                </a:lnTo>
                <a:lnTo>
                  <a:pt x="2540" y="29680"/>
                </a:lnTo>
                <a:lnTo>
                  <a:pt x="4551" y="34074"/>
                </a:lnTo>
                <a:lnTo>
                  <a:pt x="5892" y="38908"/>
                </a:lnTo>
                <a:lnTo>
                  <a:pt x="6785" y="44036"/>
                </a:lnTo>
                <a:lnTo>
                  <a:pt x="7381" y="49360"/>
                </a:lnTo>
                <a:lnTo>
                  <a:pt x="8731" y="56719"/>
                </a:lnTo>
                <a:lnTo>
                  <a:pt x="12770" y="75056"/>
                </a:lnTo>
                <a:lnTo>
                  <a:pt x="14229" y="84327"/>
                </a:lnTo>
                <a:lnTo>
                  <a:pt x="15201" y="93366"/>
                </a:lnTo>
                <a:lnTo>
                  <a:pt x="15849" y="102248"/>
                </a:lnTo>
                <a:lnTo>
                  <a:pt x="16281" y="110076"/>
                </a:lnTo>
                <a:lnTo>
                  <a:pt x="16761" y="123852"/>
                </a:lnTo>
                <a:lnTo>
                  <a:pt x="25718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10"/>
          <p:cNvSpPr/>
          <p:nvPr/>
        </p:nvSpPr>
        <p:spPr>
          <a:xfrm>
            <a:off x="5360670" y="2528887"/>
            <a:ext cx="68581" cy="325756"/>
          </a:xfrm>
          <a:custGeom>
            <a:avLst/>
            <a:gdLst/>
            <a:ahLst/>
            <a:cxnLst/>
            <a:rect l="0" t="0" r="0" b="0"/>
            <a:pathLst>
              <a:path w="68581" h="325756">
                <a:moveTo>
                  <a:pt x="0" y="0"/>
                </a:moveTo>
                <a:lnTo>
                  <a:pt x="4550" y="13652"/>
                </a:lnTo>
                <a:lnTo>
                  <a:pt x="6843" y="23389"/>
                </a:lnTo>
                <a:lnTo>
                  <a:pt x="9324" y="35596"/>
                </a:lnTo>
                <a:lnTo>
                  <a:pt x="11931" y="49448"/>
                </a:lnTo>
                <a:lnTo>
                  <a:pt x="14622" y="60588"/>
                </a:lnTo>
                <a:lnTo>
                  <a:pt x="17368" y="69919"/>
                </a:lnTo>
                <a:lnTo>
                  <a:pt x="20151" y="78045"/>
                </a:lnTo>
                <a:lnTo>
                  <a:pt x="22006" y="86320"/>
                </a:lnTo>
                <a:lnTo>
                  <a:pt x="23243" y="94694"/>
                </a:lnTo>
                <a:lnTo>
                  <a:pt x="24068" y="103135"/>
                </a:lnTo>
                <a:lnTo>
                  <a:pt x="25570" y="111619"/>
                </a:lnTo>
                <a:lnTo>
                  <a:pt x="27524" y="120133"/>
                </a:lnTo>
                <a:lnTo>
                  <a:pt x="29779" y="128666"/>
                </a:lnTo>
                <a:lnTo>
                  <a:pt x="31283" y="137212"/>
                </a:lnTo>
                <a:lnTo>
                  <a:pt x="32285" y="145767"/>
                </a:lnTo>
                <a:lnTo>
                  <a:pt x="32953" y="154328"/>
                </a:lnTo>
                <a:lnTo>
                  <a:pt x="34351" y="165751"/>
                </a:lnTo>
                <a:lnTo>
                  <a:pt x="38445" y="193682"/>
                </a:lnTo>
                <a:lnTo>
                  <a:pt x="39917" y="205321"/>
                </a:lnTo>
                <a:lnTo>
                  <a:pt x="40899" y="214986"/>
                </a:lnTo>
                <a:lnTo>
                  <a:pt x="41553" y="223334"/>
                </a:lnTo>
                <a:lnTo>
                  <a:pt x="42942" y="230804"/>
                </a:lnTo>
                <a:lnTo>
                  <a:pt x="44820" y="237690"/>
                </a:lnTo>
                <a:lnTo>
                  <a:pt x="47025" y="244185"/>
                </a:lnTo>
                <a:lnTo>
                  <a:pt x="48495" y="250420"/>
                </a:lnTo>
                <a:lnTo>
                  <a:pt x="49474" y="256481"/>
                </a:lnTo>
                <a:lnTo>
                  <a:pt x="50128" y="262428"/>
                </a:lnTo>
                <a:lnTo>
                  <a:pt x="50563" y="268297"/>
                </a:lnTo>
                <a:lnTo>
                  <a:pt x="50854" y="274115"/>
                </a:lnTo>
                <a:lnTo>
                  <a:pt x="51048" y="279898"/>
                </a:lnTo>
                <a:lnTo>
                  <a:pt x="52129" y="285659"/>
                </a:lnTo>
                <a:lnTo>
                  <a:pt x="53802" y="291404"/>
                </a:lnTo>
                <a:lnTo>
                  <a:pt x="55871" y="297139"/>
                </a:lnTo>
                <a:lnTo>
                  <a:pt x="57250" y="301915"/>
                </a:lnTo>
                <a:lnTo>
                  <a:pt x="58782" y="309762"/>
                </a:lnTo>
                <a:lnTo>
                  <a:pt x="60142" y="313188"/>
                </a:lnTo>
                <a:lnTo>
                  <a:pt x="62002" y="316425"/>
                </a:lnTo>
                <a:lnTo>
                  <a:pt x="68580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11"/>
          <p:cNvSpPr/>
          <p:nvPr/>
        </p:nvSpPr>
        <p:spPr>
          <a:xfrm>
            <a:off x="5566409" y="2537460"/>
            <a:ext cx="120017" cy="334328"/>
          </a:xfrm>
          <a:custGeom>
            <a:avLst/>
            <a:gdLst/>
            <a:ahLst/>
            <a:cxnLst/>
            <a:rect l="0" t="0" r="0" b="0"/>
            <a:pathLst>
              <a:path w="120017" h="334328">
                <a:moveTo>
                  <a:pt x="0" y="0"/>
                </a:moveTo>
                <a:lnTo>
                  <a:pt x="11932" y="11931"/>
                </a:lnTo>
                <a:lnTo>
                  <a:pt x="13670" y="14622"/>
                </a:lnTo>
                <a:lnTo>
                  <a:pt x="18021" y="25816"/>
                </a:lnTo>
                <a:lnTo>
                  <a:pt x="25790" y="42271"/>
                </a:lnTo>
                <a:lnTo>
                  <a:pt x="28623" y="50088"/>
                </a:lnTo>
                <a:lnTo>
                  <a:pt x="30512" y="57204"/>
                </a:lnTo>
                <a:lnTo>
                  <a:pt x="31772" y="63854"/>
                </a:lnTo>
                <a:lnTo>
                  <a:pt x="32612" y="71144"/>
                </a:lnTo>
                <a:lnTo>
                  <a:pt x="33171" y="78862"/>
                </a:lnTo>
                <a:lnTo>
                  <a:pt x="33544" y="86864"/>
                </a:lnTo>
                <a:lnTo>
                  <a:pt x="34746" y="94104"/>
                </a:lnTo>
                <a:lnTo>
                  <a:pt x="36499" y="100836"/>
                </a:lnTo>
                <a:lnTo>
                  <a:pt x="38620" y="107229"/>
                </a:lnTo>
                <a:lnTo>
                  <a:pt x="76565" y="213734"/>
                </a:lnTo>
                <a:lnTo>
                  <a:pt x="81524" y="224404"/>
                </a:lnTo>
                <a:lnTo>
                  <a:pt x="86734" y="233423"/>
                </a:lnTo>
                <a:lnTo>
                  <a:pt x="92113" y="241340"/>
                </a:lnTo>
                <a:lnTo>
                  <a:pt x="97604" y="250428"/>
                </a:lnTo>
                <a:lnTo>
                  <a:pt x="103169" y="260297"/>
                </a:lnTo>
                <a:lnTo>
                  <a:pt x="108785" y="270686"/>
                </a:lnTo>
                <a:lnTo>
                  <a:pt x="112529" y="280470"/>
                </a:lnTo>
                <a:lnTo>
                  <a:pt x="115024" y="289850"/>
                </a:lnTo>
                <a:lnTo>
                  <a:pt x="116688" y="298961"/>
                </a:lnTo>
                <a:lnTo>
                  <a:pt x="117797" y="305987"/>
                </a:lnTo>
                <a:lnTo>
                  <a:pt x="118537" y="311624"/>
                </a:lnTo>
                <a:lnTo>
                  <a:pt x="120016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12"/>
          <p:cNvSpPr/>
          <p:nvPr/>
        </p:nvSpPr>
        <p:spPr>
          <a:xfrm>
            <a:off x="5369242" y="2658700"/>
            <a:ext cx="351474" cy="33065"/>
          </a:xfrm>
          <a:custGeom>
            <a:avLst/>
            <a:gdLst/>
            <a:ahLst/>
            <a:cxnLst/>
            <a:rect l="0" t="0" r="0" b="0"/>
            <a:pathLst>
              <a:path w="351474" h="33065">
                <a:moveTo>
                  <a:pt x="0" y="33064"/>
                </a:moveTo>
                <a:lnTo>
                  <a:pt x="13653" y="28514"/>
                </a:lnTo>
                <a:lnTo>
                  <a:pt x="20532" y="27173"/>
                </a:lnTo>
                <a:lnTo>
                  <a:pt x="27975" y="26279"/>
                </a:lnTo>
                <a:lnTo>
                  <a:pt x="35795" y="25684"/>
                </a:lnTo>
                <a:lnTo>
                  <a:pt x="46723" y="24334"/>
                </a:lnTo>
                <a:lnTo>
                  <a:pt x="74106" y="20294"/>
                </a:lnTo>
                <a:lnTo>
                  <a:pt x="91314" y="18836"/>
                </a:lnTo>
                <a:lnTo>
                  <a:pt x="110406" y="17864"/>
                </a:lnTo>
                <a:lnTo>
                  <a:pt x="130754" y="17216"/>
                </a:lnTo>
                <a:lnTo>
                  <a:pt x="148129" y="15831"/>
                </a:lnTo>
                <a:lnTo>
                  <a:pt x="163523" y="13956"/>
                </a:lnTo>
                <a:lnTo>
                  <a:pt x="177595" y="11753"/>
                </a:lnTo>
                <a:lnTo>
                  <a:pt x="189834" y="10284"/>
                </a:lnTo>
                <a:lnTo>
                  <a:pt x="200852" y="9305"/>
                </a:lnTo>
                <a:lnTo>
                  <a:pt x="211053" y="8653"/>
                </a:lnTo>
                <a:lnTo>
                  <a:pt x="221665" y="8217"/>
                </a:lnTo>
                <a:lnTo>
                  <a:pt x="243615" y="7734"/>
                </a:lnTo>
                <a:lnTo>
                  <a:pt x="255755" y="6653"/>
                </a:lnTo>
                <a:lnTo>
                  <a:pt x="268611" y="4979"/>
                </a:lnTo>
                <a:lnTo>
                  <a:pt x="281944" y="2911"/>
                </a:lnTo>
                <a:lnTo>
                  <a:pt x="292737" y="1532"/>
                </a:lnTo>
                <a:lnTo>
                  <a:pt x="301838" y="613"/>
                </a:lnTo>
                <a:lnTo>
                  <a:pt x="309811" y="0"/>
                </a:lnTo>
                <a:lnTo>
                  <a:pt x="316078" y="544"/>
                </a:lnTo>
                <a:lnTo>
                  <a:pt x="321209" y="1859"/>
                </a:lnTo>
                <a:lnTo>
                  <a:pt x="351473" y="73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13"/>
          <p:cNvSpPr/>
          <p:nvPr/>
        </p:nvSpPr>
        <p:spPr>
          <a:xfrm>
            <a:off x="1811654" y="2991802"/>
            <a:ext cx="34291" cy="291466"/>
          </a:xfrm>
          <a:custGeom>
            <a:avLst/>
            <a:gdLst/>
            <a:ahLst/>
            <a:cxnLst/>
            <a:rect l="0" t="0" r="0" b="0"/>
            <a:pathLst>
              <a:path w="34291" h="291466">
                <a:moveTo>
                  <a:pt x="0" y="0"/>
                </a:moveTo>
                <a:lnTo>
                  <a:pt x="0" y="13653"/>
                </a:lnTo>
                <a:lnTo>
                  <a:pt x="953" y="23389"/>
                </a:lnTo>
                <a:lnTo>
                  <a:pt x="2540" y="35595"/>
                </a:lnTo>
                <a:lnTo>
                  <a:pt x="4552" y="49448"/>
                </a:lnTo>
                <a:lnTo>
                  <a:pt x="9326" y="77539"/>
                </a:lnTo>
                <a:lnTo>
                  <a:pt x="11932" y="91698"/>
                </a:lnTo>
                <a:lnTo>
                  <a:pt x="13670" y="103042"/>
                </a:lnTo>
                <a:lnTo>
                  <a:pt x="14829" y="112510"/>
                </a:lnTo>
                <a:lnTo>
                  <a:pt x="15601" y="120726"/>
                </a:lnTo>
                <a:lnTo>
                  <a:pt x="15163" y="130967"/>
                </a:lnTo>
                <a:lnTo>
                  <a:pt x="13919" y="142556"/>
                </a:lnTo>
                <a:lnTo>
                  <a:pt x="12137" y="155045"/>
                </a:lnTo>
                <a:lnTo>
                  <a:pt x="10949" y="166228"/>
                </a:lnTo>
                <a:lnTo>
                  <a:pt x="10157" y="176542"/>
                </a:lnTo>
                <a:lnTo>
                  <a:pt x="9629" y="186274"/>
                </a:lnTo>
                <a:lnTo>
                  <a:pt x="10229" y="194668"/>
                </a:lnTo>
                <a:lnTo>
                  <a:pt x="11582" y="202168"/>
                </a:lnTo>
                <a:lnTo>
                  <a:pt x="13437" y="209074"/>
                </a:lnTo>
                <a:lnTo>
                  <a:pt x="14673" y="215583"/>
                </a:lnTo>
                <a:lnTo>
                  <a:pt x="15497" y="221827"/>
                </a:lnTo>
                <a:lnTo>
                  <a:pt x="16047" y="227895"/>
                </a:lnTo>
                <a:lnTo>
                  <a:pt x="16413" y="233845"/>
                </a:lnTo>
                <a:lnTo>
                  <a:pt x="16820" y="245536"/>
                </a:lnTo>
                <a:lnTo>
                  <a:pt x="17881" y="252273"/>
                </a:lnTo>
                <a:lnTo>
                  <a:pt x="19541" y="259622"/>
                </a:lnTo>
                <a:lnTo>
                  <a:pt x="21600" y="267379"/>
                </a:lnTo>
                <a:lnTo>
                  <a:pt x="22973" y="273503"/>
                </a:lnTo>
                <a:lnTo>
                  <a:pt x="23888" y="278538"/>
                </a:lnTo>
                <a:lnTo>
                  <a:pt x="34290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14"/>
          <p:cNvSpPr/>
          <p:nvPr/>
        </p:nvSpPr>
        <p:spPr>
          <a:xfrm>
            <a:off x="1983104" y="2914650"/>
            <a:ext cx="68581" cy="325756"/>
          </a:xfrm>
          <a:custGeom>
            <a:avLst/>
            <a:gdLst/>
            <a:ahLst/>
            <a:cxnLst/>
            <a:rect l="0" t="0" r="0" b="0"/>
            <a:pathLst>
              <a:path w="68581" h="325756">
                <a:moveTo>
                  <a:pt x="0" y="0"/>
                </a:moveTo>
                <a:lnTo>
                  <a:pt x="0" y="9101"/>
                </a:lnTo>
                <a:lnTo>
                  <a:pt x="953" y="12735"/>
                </a:lnTo>
                <a:lnTo>
                  <a:pt x="2540" y="16110"/>
                </a:lnTo>
                <a:lnTo>
                  <a:pt x="4552" y="19312"/>
                </a:lnTo>
                <a:lnTo>
                  <a:pt x="5892" y="23352"/>
                </a:lnTo>
                <a:lnTo>
                  <a:pt x="7381" y="32921"/>
                </a:lnTo>
                <a:lnTo>
                  <a:pt x="7779" y="39092"/>
                </a:lnTo>
                <a:lnTo>
                  <a:pt x="8043" y="46064"/>
                </a:lnTo>
                <a:lnTo>
                  <a:pt x="8220" y="53569"/>
                </a:lnTo>
                <a:lnTo>
                  <a:pt x="9290" y="60477"/>
                </a:lnTo>
                <a:lnTo>
                  <a:pt x="10956" y="66988"/>
                </a:lnTo>
                <a:lnTo>
                  <a:pt x="13019" y="73234"/>
                </a:lnTo>
                <a:lnTo>
                  <a:pt x="14395" y="79302"/>
                </a:lnTo>
                <a:lnTo>
                  <a:pt x="15312" y="85253"/>
                </a:lnTo>
                <a:lnTo>
                  <a:pt x="15923" y="91125"/>
                </a:lnTo>
                <a:lnTo>
                  <a:pt x="16330" y="97898"/>
                </a:lnTo>
                <a:lnTo>
                  <a:pt x="16783" y="113042"/>
                </a:lnTo>
                <a:lnTo>
                  <a:pt x="17857" y="121081"/>
                </a:lnTo>
                <a:lnTo>
                  <a:pt x="19525" y="129298"/>
                </a:lnTo>
                <a:lnTo>
                  <a:pt x="21589" y="137634"/>
                </a:lnTo>
                <a:lnTo>
                  <a:pt x="23918" y="148906"/>
                </a:lnTo>
                <a:lnTo>
                  <a:pt x="29045" y="176670"/>
                </a:lnTo>
                <a:lnTo>
                  <a:pt x="30794" y="189217"/>
                </a:lnTo>
                <a:lnTo>
                  <a:pt x="31960" y="200440"/>
                </a:lnTo>
                <a:lnTo>
                  <a:pt x="32736" y="210779"/>
                </a:lnTo>
                <a:lnTo>
                  <a:pt x="34207" y="220529"/>
                </a:lnTo>
                <a:lnTo>
                  <a:pt x="36140" y="229887"/>
                </a:lnTo>
                <a:lnTo>
                  <a:pt x="38381" y="238983"/>
                </a:lnTo>
                <a:lnTo>
                  <a:pt x="39875" y="246952"/>
                </a:lnTo>
                <a:lnTo>
                  <a:pt x="40871" y="254169"/>
                </a:lnTo>
                <a:lnTo>
                  <a:pt x="41535" y="260886"/>
                </a:lnTo>
                <a:lnTo>
                  <a:pt x="42930" y="267269"/>
                </a:lnTo>
                <a:lnTo>
                  <a:pt x="44813" y="273429"/>
                </a:lnTo>
                <a:lnTo>
                  <a:pt x="47020" y="279441"/>
                </a:lnTo>
                <a:lnTo>
                  <a:pt x="49444" y="284401"/>
                </a:lnTo>
                <a:lnTo>
                  <a:pt x="52013" y="288661"/>
                </a:lnTo>
                <a:lnTo>
                  <a:pt x="54678" y="292453"/>
                </a:lnTo>
                <a:lnTo>
                  <a:pt x="57407" y="295933"/>
                </a:lnTo>
                <a:lnTo>
                  <a:pt x="60179" y="299206"/>
                </a:lnTo>
                <a:lnTo>
                  <a:pt x="62980" y="302341"/>
                </a:lnTo>
                <a:lnTo>
                  <a:pt x="64846" y="306335"/>
                </a:lnTo>
                <a:lnTo>
                  <a:pt x="66091" y="310903"/>
                </a:lnTo>
                <a:lnTo>
                  <a:pt x="68580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15"/>
          <p:cNvSpPr/>
          <p:nvPr/>
        </p:nvSpPr>
        <p:spPr>
          <a:xfrm>
            <a:off x="1794509" y="3034664"/>
            <a:ext cx="488634" cy="77154"/>
          </a:xfrm>
          <a:custGeom>
            <a:avLst/>
            <a:gdLst/>
            <a:ahLst/>
            <a:cxnLst/>
            <a:rect l="0" t="0" r="0" b="0"/>
            <a:pathLst>
              <a:path w="488634" h="77154">
                <a:moveTo>
                  <a:pt x="0" y="77153"/>
                </a:moveTo>
                <a:lnTo>
                  <a:pt x="13653" y="72602"/>
                </a:lnTo>
                <a:lnTo>
                  <a:pt x="19580" y="70309"/>
                </a:lnTo>
                <a:lnTo>
                  <a:pt x="25436" y="67828"/>
                </a:lnTo>
                <a:lnTo>
                  <a:pt x="37023" y="62531"/>
                </a:lnTo>
                <a:lnTo>
                  <a:pt x="48522" y="57002"/>
                </a:lnTo>
                <a:lnTo>
                  <a:pt x="55208" y="54194"/>
                </a:lnTo>
                <a:lnTo>
                  <a:pt x="62523" y="51370"/>
                </a:lnTo>
                <a:lnTo>
                  <a:pt x="70257" y="48534"/>
                </a:lnTo>
                <a:lnTo>
                  <a:pt x="79223" y="46644"/>
                </a:lnTo>
                <a:lnTo>
                  <a:pt x="89011" y="45383"/>
                </a:lnTo>
                <a:lnTo>
                  <a:pt x="99345" y="44543"/>
                </a:lnTo>
                <a:lnTo>
                  <a:pt x="110045" y="43031"/>
                </a:lnTo>
                <a:lnTo>
                  <a:pt x="120989" y="41070"/>
                </a:lnTo>
                <a:lnTo>
                  <a:pt x="132094" y="38810"/>
                </a:lnTo>
                <a:lnTo>
                  <a:pt x="143308" y="37304"/>
                </a:lnTo>
                <a:lnTo>
                  <a:pt x="154594" y="36299"/>
                </a:lnTo>
                <a:lnTo>
                  <a:pt x="165928" y="35630"/>
                </a:lnTo>
                <a:lnTo>
                  <a:pt x="178246" y="34231"/>
                </a:lnTo>
                <a:lnTo>
                  <a:pt x="191221" y="32346"/>
                </a:lnTo>
                <a:lnTo>
                  <a:pt x="204633" y="30137"/>
                </a:lnTo>
                <a:lnTo>
                  <a:pt x="217385" y="28664"/>
                </a:lnTo>
                <a:lnTo>
                  <a:pt x="229696" y="27682"/>
                </a:lnTo>
                <a:lnTo>
                  <a:pt x="241713" y="27027"/>
                </a:lnTo>
                <a:lnTo>
                  <a:pt x="253535" y="25638"/>
                </a:lnTo>
                <a:lnTo>
                  <a:pt x="265226" y="23760"/>
                </a:lnTo>
                <a:lnTo>
                  <a:pt x="276830" y="21555"/>
                </a:lnTo>
                <a:lnTo>
                  <a:pt x="293138" y="19133"/>
                </a:lnTo>
                <a:lnTo>
                  <a:pt x="334119" y="13901"/>
                </a:lnTo>
                <a:lnTo>
                  <a:pt x="352286" y="12125"/>
                </a:lnTo>
                <a:lnTo>
                  <a:pt x="368208" y="10941"/>
                </a:lnTo>
                <a:lnTo>
                  <a:pt x="382632" y="10152"/>
                </a:lnTo>
                <a:lnTo>
                  <a:pt x="408819" y="9275"/>
                </a:lnTo>
                <a:lnTo>
                  <a:pt x="421136" y="9041"/>
                </a:lnTo>
                <a:lnTo>
                  <a:pt x="434110" y="7932"/>
                </a:lnTo>
                <a:lnTo>
                  <a:pt x="447522" y="6241"/>
                </a:lnTo>
                <a:lnTo>
                  <a:pt x="48863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16"/>
          <p:cNvSpPr/>
          <p:nvPr/>
        </p:nvSpPr>
        <p:spPr>
          <a:xfrm>
            <a:off x="3466147" y="2923222"/>
            <a:ext cx="77154" cy="274321"/>
          </a:xfrm>
          <a:custGeom>
            <a:avLst/>
            <a:gdLst/>
            <a:ahLst/>
            <a:cxnLst/>
            <a:rect l="0" t="0" r="0" b="0"/>
            <a:pathLst>
              <a:path w="77154" h="274321">
                <a:moveTo>
                  <a:pt x="0" y="0"/>
                </a:moveTo>
                <a:lnTo>
                  <a:pt x="0" y="23864"/>
                </a:lnTo>
                <a:lnTo>
                  <a:pt x="953" y="29244"/>
                </a:lnTo>
                <a:lnTo>
                  <a:pt x="2540" y="34736"/>
                </a:lnTo>
                <a:lnTo>
                  <a:pt x="4551" y="40302"/>
                </a:lnTo>
                <a:lnTo>
                  <a:pt x="5891" y="45918"/>
                </a:lnTo>
                <a:lnTo>
                  <a:pt x="6785" y="51567"/>
                </a:lnTo>
                <a:lnTo>
                  <a:pt x="7381" y="57238"/>
                </a:lnTo>
                <a:lnTo>
                  <a:pt x="8730" y="65781"/>
                </a:lnTo>
                <a:lnTo>
                  <a:pt x="12770" y="87974"/>
                </a:lnTo>
                <a:lnTo>
                  <a:pt x="14228" y="97702"/>
                </a:lnTo>
                <a:lnTo>
                  <a:pt x="15200" y="106092"/>
                </a:lnTo>
                <a:lnTo>
                  <a:pt x="15849" y="113590"/>
                </a:lnTo>
                <a:lnTo>
                  <a:pt x="17233" y="121447"/>
                </a:lnTo>
                <a:lnTo>
                  <a:pt x="19109" y="129542"/>
                </a:lnTo>
                <a:lnTo>
                  <a:pt x="21312" y="137796"/>
                </a:lnTo>
                <a:lnTo>
                  <a:pt x="26299" y="154588"/>
                </a:lnTo>
                <a:lnTo>
                  <a:pt x="28963" y="163066"/>
                </a:lnTo>
                <a:lnTo>
                  <a:pt x="30739" y="170623"/>
                </a:lnTo>
                <a:lnTo>
                  <a:pt x="31922" y="177566"/>
                </a:lnTo>
                <a:lnTo>
                  <a:pt x="32711" y="184100"/>
                </a:lnTo>
                <a:lnTo>
                  <a:pt x="34190" y="190361"/>
                </a:lnTo>
                <a:lnTo>
                  <a:pt x="36129" y="196440"/>
                </a:lnTo>
                <a:lnTo>
                  <a:pt x="38373" y="202397"/>
                </a:lnTo>
                <a:lnTo>
                  <a:pt x="39870" y="208274"/>
                </a:lnTo>
                <a:lnTo>
                  <a:pt x="40868" y="214097"/>
                </a:lnTo>
                <a:lnTo>
                  <a:pt x="41533" y="219884"/>
                </a:lnTo>
                <a:lnTo>
                  <a:pt x="42928" y="225647"/>
                </a:lnTo>
                <a:lnTo>
                  <a:pt x="44811" y="231394"/>
                </a:lnTo>
                <a:lnTo>
                  <a:pt x="47019" y="237130"/>
                </a:lnTo>
                <a:lnTo>
                  <a:pt x="49444" y="241907"/>
                </a:lnTo>
                <a:lnTo>
                  <a:pt x="52013" y="246044"/>
                </a:lnTo>
                <a:lnTo>
                  <a:pt x="54678" y="249754"/>
                </a:lnTo>
                <a:lnTo>
                  <a:pt x="57406" y="253180"/>
                </a:lnTo>
                <a:lnTo>
                  <a:pt x="60179" y="256417"/>
                </a:lnTo>
                <a:lnTo>
                  <a:pt x="62979" y="259527"/>
                </a:lnTo>
                <a:lnTo>
                  <a:pt x="68631" y="265523"/>
                </a:lnTo>
                <a:lnTo>
                  <a:pt x="77153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17"/>
          <p:cNvSpPr/>
          <p:nvPr/>
        </p:nvSpPr>
        <p:spPr>
          <a:xfrm>
            <a:off x="3714750" y="2880360"/>
            <a:ext cx="85726" cy="291466"/>
          </a:xfrm>
          <a:custGeom>
            <a:avLst/>
            <a:gdLst/>
            <a:ahLst/>
            <a:cxnLst/>
            <a:rect l="0" t="0" r="0" b="0"/>
            <a:pathLst>
              <a:path w="85726" h="291466">
                <a:moveTo>
                  <a:pt x="0" y="0"/>
                </a:moveTo>
                <a:lnTo>
                  <a:pt x="4550" y="9101"/>
                </a:lnTo>
                <a:lnTo>
                  <a:pt x="6843" y="12735"/>
                </a:lnTo>
                <a:lnTo>
                  <a:pt x="9325" y="16110"/>
                </a:lnTo>
                <a:lnTo>
                  <a:pt x="11931" y="19312"/>
                </a:lnTo>
                <a:lnTo>
                  <a:pt x="14621" y="23352"/>
                </a:lnTo>
                <a:lnTo>
                  <a:pt x="17367" y="27950"/>
                </a:lnTo>
                <a:lnTo>
                  <a:pt x="20150" y="32921"/>
                </a:lnTo>
                <a:lnTo>
                  <a:pt x="22006" y="38140"/>
                </a:lnTo>
                <a:lnTo>
                  <a:pt x="23243" y="43524"/>
                </a:lnTo>
                <a:lnTo>
                  <a:pt x="24068" y="49018"/>
                </a:lnTo>
                <a:lnTo>
                  <a:pt x="25570" y="55539"/>
                </a:lnTo>
                <a:lnTo>
                  <a:pt x="27524" y="62743"/>
                </a:lnTo>
                <a:lnTo>
                  <a:pt x="32235" y="78368"/>
                </a:lnTo>
                <a:lnTo>
                  <a:pt x="37504" y="94838"/>
                </a:lnTo>
                <a:lnTo>
                  <a:pt x="39290" y="105135"/>
                </a:lnTo>
                <a:lnTo>
                  <a:pt x="40481" y="116762"/>
                </a:lnTo>
                <a:lnTo>
                  <a:pt x="41275" y="129276"/>
                </a:lnTo>
                <a:lnTo>
                  <a:pt x="42756" y="140477"/>
                </a:lnTo>
                <a:lnTo>
                  <a:pt x="44696" y="150801"/>
                </a:lnTo>
                <a:lnTo>
                  <a:pt x="46943" y="160541"/>
                </a:lnTo>
                <a:lnTo>
                  <a:pt x="54518" y="189144"/>
                </a:lnTo>
                <a:lnTo>
                  <a:pt x="63282" y="220271"/>
                </a:lnTo>
                <a:lnTo>
                  <a:pt x="70353" y="243631"/>
                </a:lnTo>
                <a:lnTo>
                  <a:pt x="73571" y="251955"/>
                </a:lnTo>
                <a:lnTo>
                  <a:pt x="76670" y="258457"/>
                </a:lnTo>
                <a:lnTo>
                  <a:pt x="85725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18"/>
          <p:cNvSpPr/>
          <p:nvPr/>
        </p:nvSpPr>
        <p:spPr>
          <a:xfrm>
            <a:off x="3533421" y="2966085"/>
            <a:ext cx="429932" cy="68580"/>
          </a:xfrm>
          <a:custGeom>
            <a:avLst/>
            <a:gdLst/>
            <a:ahLst/>
            <a:cxnLst/>
            <a:rect l="0" t="0" r="0" b="0"/>
            <a:pathLst>
              <a:path w="429932" h="68580">
                <a:moveTo>
                  <a:pt x="9879" y="68579"/>
                </a:moveTo>
                <a:lnTo>
                  <a:pt x="777" y="64029"/>
                </a:lnTo>
                <a:lnTo>
                  <a:pt x="0" y="62688"/>
                </a:lnTo>
                <a:lnTo>
                  <a:pt x="1388" y="61794"/>
                </a:lnTo>
                <a:lnTo>
                  <a:pt x="8010" y="59849"/>
                </a:lnTo>
                <a:lnTo>
                  <a:pt x="12443" y="57997"/>
                </a:lnTo>
                <a:lnTo>
                  <a:pt x="17303" y="55809"/>
                </a:lnTo>
                <a:lnTo>
                  <a:pt x="23401" y="54351"/>
                </a:lnTo>
                <a:lnTo>
                  <a:pt x="30323" y="53379"/>
                </a:lnTo>
                <a:lnTo>
                  <a:pt x="37796" y="52731"/>
                </a:lnTo>
                <a:lnTo>
                  <a:pt x="45635" y="51346"/>
                </a:lnTo>
                <a:lnTo>
                  <a:pt x="53719" y="49471"/>
                </a:lnTo>
                <a:lnTo>
                  <a:pt x="61965" y="47268"/>
                </a:lnTo>
                <a:lnTo>
                  <a:pt x="71273" y="45799"/>
                </a:lnTo>
                <a:lnTo>
                  <a:pt x="81288" y="44820"/>
                </a:lnTo>
                <a:lnTo>
                  <a:pt x="91775" y="44168"/>
                </a:lnTo>
                <a:lnTo>
                  <a:pt x="102576" y="42780"/>
                </a:lnTo>
                <a:lnTo>
                  <a:pt x="113587" y="40902"/>
                </a:lnTo>
                <a:lnTo>
                  <a:pt x="124738" y="38698"/>
                </a:lnTo>
                <a:lnTo>
                  <a:pt x="136934" y="37228"/>
                </a:lnTo>
                <a:lnTo>
                  <a:pt x="149827" y="36249"/>
                </a:lnTo>
                <a:lnTo>
                  <a:pt x="163185" y="35596"/>
                </a:lnTo>
                <a:lnTo>
                  <a:pt x="175901" y="34208"/>
                </a:lnTo>
                <a:lnTo>
                  <a:pt x="188187" y="32330"/>
                </a:lnTo>
                <a:lnTo>
                  <a:pt x="200189" y="30126"/>
                </a:lnTo>
                <a:lnTo>
                  <a:pt x="223683" y="25137"/>
                </a:lnTo>
                <a:lnTo>
                  <a:pt x="235282" y="22473"/>
                </a:lnTo>
                <a:lnTo>
                  <a:pt x="246825" y="20697"/>
                </a:lnTo>
                <a:lnTo>
                  <a:pt x="258331" y="19513"/>
                </a:lnTo>
                <a:lnTo>
                  <a:pt x="269811" y="18723"/>
                </a:lnTo>
                <a:lnTo>
                  <a:pt x="281274" y="17244"/>
                </a:lnTo>
                <a:lnTo>
                  <a:pt x="292726" y="15306"/>
                </a:lnTo>
                <a:lnTo>
                  <a:pt x="304171" y="13062"/>
                </a:lnTo>
                <a:lnTo>
                  <a:pt x="315611" y="11565"/>
                </a:lnTo>
                <a:lnTo>
                  <a:pt x="327048" y="10567"/>
                </a:lnTo>
                <a:lnTo>
                  <a:pt x="338482" y="9902"/>
                </a:lnTo>
                <a:lnTo>
                  <a:pt x="353725" y="8506"/>
                </a:lnTo>
                <a:lnTo>
                  <a:pt x="42993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19"/>
          <p:cNvSpPr/>
          <p:nvPr/>
        </p:nvSpPr>
        <p:spPr>
          <a:xfrm>
            <a:off x="5180647" y="2948939"/>
            <a:ext cx="522924" cy="42864"/>
          </a:xfrm>
          <a:custGeom>
            <a:avLst/>
            <a:gdLst/>
            <a:ahLst/>
            <a:cxnLst/>
            <a:rect l="0" t="0" r="0" b="0"/>
            <a:pathLst>
              <a:path w="522924" h="42864">
                <a:moveTo>
                  <a:pt x="0" y="42863"/>
                </a:moveTo>
                <a:lnTo>
                  <a:pt x="13653" y="38312"/>
                </a:lnTo>
                <a:lnTo>
                  <a:pt x="19579" y="36971"/>
                </a:lnTo>
                <a:lnTo>
                  <a:pt x="25436" y="36078"/>
                </a:lnTo>
                <a:lnTo>
                  <a:pt x="80377" y="30093"/>
                </a:lnTo>
                <a:lnTo>
                  <a:pt x="140127" y="22464"/>
                </a:lnTo>
                <a:lnTo>
                  <a:pt x="157235" y="20691"/>
                </a:lnTo>
                <a:lnTo>
                  <a:pt x="172451" y="19509"/>
                </a:lnTo>
                <a:lnTo>
                  <a:pt x="186405" y="18721"/>
                </a:lnTo>
                <a:lnTo>
                  <a:pt x="224769" y="15306"/>
                </a:lnTo>
                <a:lnTo>
                  <a:pt x="247001" y="13061"/>
                </a:lnTo>
                <a:lnTo>
                  <a:pt x="266585" y="10613"/>
                </a:lnTo>
                <a:lnTo>
                  <a:pt x="284403" y="8028"/>
                </a:lnTo>
                <a:lnTo>
                  <a:pt x="301045" y="5352"/>
                </a:lnTo>
                <a:lnTo>
                  <a:pt x="316901" y="3568"/>
                </a:lnTo>
                <a:lnTo>
                  <a:pt x="332235" y="2379"/>
                </a:lnTo>
                <a:lnTo>
                  <a:pt x="347220" y="1586"/>
                </a:lnTo>
                <a:lnTo>
                  <a:pt x="401970" y="705"/>
                </a:lnTo>
                <a:lnTo>
                  <a:pt x="52292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20"/>
          <p:cNvSpPr/>
          <p:nvPr/>
        </p:nvSpPr>
        <p:spPr>
          <a:xfrm>
            <a:off x="5480684" y="2948939"/>
            <a:ext cx="85726" cy="240032"/>
          </a:xfrm>
          <a:custGeom>
            <a:avLst/>
            <a:gdLst/>
            <a:ahLst/>
            <a:cxnLst/>
            <a:rect l="0" t="0" r="0" b="0"/>
            <a:pathLst>
              <a:path w="85726" h="240032">
                <a:moveTo>
                  <a:pt x="0" y="0"/>
                </a:moveTo>
                <a:lnTo>
                  <a:pt x="0" y="4552"/>
                </a:lnTo>
                <a:lnTo>
                  <a:pt x="953" y="6845"/>
                </a:lnTo>
                <a:lnTo>
                  <a:pt x="2541" y="9326"/>
                </a:lnTo>
                <a:lnTo>
                  <a:pt x="4552" y="11932"/>
                </a:lnTo>
                <a:lnTo>
                  <a:pt x="5892" y="14623"/>
                </a:lnTo>
                <a:lnTo>
                  <a:pt x="7382" y="20152"/>
                </a:lnTo>
                <a:lnTo>
                  <a:pt x="8731" y="23912"/>
                </a:lnTo>
                <a:lnTo>
                  <a:pt x="10584" y="28324"/>
                </a:lnTo>
                <a:lnTo>
                  <a:pt x="12771" y="33171"/>
                </a:lnTo>
                <a:lnTo>
                  <a:pt x="14229" y="38306"/>
                </a:lnTo>
                <a:lnTo>
                  <a:pt x="15201" y="43635"/>
                </a:lnTo>
                <a:lnTo>
                  <a:pt x="15849" y="49093"/>
                </a:lnTo>
                <a:lnTo>
                  <a:pt x="18187" y="60351"/>
                </a:lnTo>
                <a:lnTo>
                  <a:pt x="25863" y="93181"/>
                </a:lnTo>
                <a:lnTo>
                  <a:pt x="29625" y="106888"/>
                </a:lnTo>
                <a:lnTo>
                  <a:pt x="33085" y="117932"/>
                </a:lnTo>
                <a:lnTo>
                  <a:pt x="36344" y="127199"/>
                </a:lnTo>
                <a:lnTo>
                  <a:pt x="39470" y="135282"/>
                </a:lnTo>
                <a:lnTo>
                  <a:pt x="42506" y="142576"/>
                </a:lnTo>
                <a:lnTo>
                  <a:pt x="45482" y="149343"/>
                </a:lnTo>
                <a:lnTo>
                  <a:pt x="47467" y="155760"/>
                </a:lnTo>
                <a:lnTo>
                  <a:pt x="48790" y="161943"/>
                </a:lnTo>
                <a:lnTo>
                  <a:pt x="49672" y="167969"/>
                </a:lnTo>
                <a:lnTo>
                  <a:pt x="51212" y="174845"/>
                </a:lnTo>
                <a:lnTo>
                  <a:pt x="53191" y="182286"/>
                </a:lnTo>
                <a:lnTo>
                  <a:pt x="55464" y="190104"/>
                </a:lnTo>
                <a:lnTo>
                  <a:pt x="57931" y="196269"/>
                </a:lnTo>
                <a:lnTo>
                  <a:pt x="60528" y="201331"/>
                </a:lnTo>
                <a:lnTo>
                  <a:pt x="63213" y="205658"/>
                </a:lnTo>
                <a:lnTo>
                  <a:pt x="65954" y="210448"/>
                </a:lnTo>
                <a:lnTo>
                  <a:pt x="71541" y="220851"/>
                </a:lnTo>
                <a:lnTo>
                  <a:pt x="73411" y="225339"/>
                </a:lnTo>
                <a:lnTo>
                  <a:pt x="74659" y="229284"/>
                </a:lnTo>
                <a:lnTo>
                  <a:pt x="75490" y="232866"/>
                </a:lnTo>
                <a:lnTo>
                  <a:pt x="76997" y="235254"/>
                </a:lnTo>
                <a:lnTo>
                  <a:pt x="78954" y="236846"/>
                </a:lnTo>
                <a:lnTo>
                  <a:pt x="85725" y="2400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21"/>
          <p:cNvSpPr/>
          <p:nvPr/>
        </p:nvSpPr>
        <p:spPr>
          <a:xfrm>
            <a:off x="3509009" y="3008947"/>
            <a:ext cx="154306" cy="34291"/>
          </a:xfrm>
          <a:custGeom>
            <a:avLst/>
            <a:gdLst/>
            <a:ahLst/>
            <a:cxnLst/>
            <a:rect l="0" t="0" r="0" b="0"/>
            <a:pathLst>
              <a:path w="154306" h="34291">
                <a:moveTo>
                  <a:pt x="0" y="34290"/>
                </a:moveTo>
                <a:lnTo>
                  <a:pt x="13653" y="29739"/>
                </a:lnTo>
                <a:lnTo>
                  <a:pt x="18627" y="27446"/>
                </a:lnTo>
                <a:lnTo>
                  <a:pt x="22896" y="24965"/>
                </a:lnTo>
                <a:lnTo>
                  <a:pt x="26694" y="22358"/>
                </a:lnTo>
                <a:lnTo>
                  <a:pt x="31131" y="20620"/>
                </a:lnTo>
                <a:lnTo>
                  <a:pt x="35994" y="19462"/>
                </a:lnTo>
                <a:lnTo>
                  <a:pt x="41141" y="18690"/>
                </a:lnTo>
                <a:lnTo>
                  <a:pt x="48382" y="16270"/>
                </a:lnTo>
                <a:lnTo>
                  <a:pt x="57021" y="12752"/>
                </a:lnTo>
                <a:lnTo>
                  <a:pt x="66589" y="8501"/>
                </a:lnTo>
                <a:lnTo>
                  <a:pt x="74873" y="5667"/>
                </a:lnTo>
                <a:lnTo>
                  <a:pt x="82300" y="3778"/>
                </a:lnTo>
                <a:lnTo>
                  <a:pt x="89157" y="2519"/>
                </a:lnTo>
                <a:lnTo>
                  <a:pt x="96586" y="1679"/>
                </a:lnTo>
                <a:lnTo>
                  <a:pt x="104396" y="1120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22"/>
          <p:cNvSpPr/>
          <p:nvPr/>
        </p:nvSpPr>
        <p:spPr>
          <a:xfrm>
            <a:off x="1691744" y="3338336"/>
            <a:ext cx="85621" cy="287832"/>
          </a:xfrm>
          <a:custGeom>
            <a:avLst/>
            <a:gdLst/>
            <a:ahLst/>
            <a:cxnLst/>
            <a:rect l="0" t="0" r="0" b="0"/>
            <a:pathLst>
              <a:path w="85621" h="287832">
                <a:moveTo>
                  <a:pt x="8468" y="4939"/>
                </a:moveTo>
                <a:lnTo>
                  <a:pt x="3917" y="388"/>
                </a:lnTo>
                <a:lnTo>
                  <a:pt x="2576" y="0"/>
                </a:lnTo>
                <a:lnTo>
                  <a:pt x="1683" y="693"/>
                </a:lnTo>
                <a:lnTo>
                  <a:pt x="248" y="4100"/>
                </a:lnTo>
                <a:lnTo>
                  <a:pt x="0" y="9241"/>
                </a:lnTo>
                <a:lnTo>
                  <a:pt x="918" y="10665"/>
                </a:lnTo>
                <a:lnTo>
                  <a:pt x="2482" y="11613"/>
                </a:lnTo>
                <a:lnTo>
                  <a:pt x="4477" y="12246"/>
                </a:lnTo>
                <a:lnTo>
                  <a:pt x="5808" y="14573"/>
                </a:lnTo>
                <a:lnTo>
                  <a:pt x="7286" y="22238"/>
                </a:lnTo>
                <a:lnTo>
                  <a:pt x="8632" y="25997"/>
                </a:lnTo>
                <a:lnTo>
                  <a:pt x="10482" y="29455"/>
                </a:lnTo>
                <a:lnTo>
                  <a:pt x="12668" y="32713"/>
                </a:lnTo>
                <a:lnTo>
                  <a:pt x="15078" y="36790"/>
                </a:lnTo>
                <a:lnTo>
                  <a:pt x="17637" y="41413"/>
                </a:lnTo>
                <a:lnTo>
                  <a:pt x="20296" y="46400"/>
                </a:lnTo>
                <a:lnTo>
                  <a:pt x="22068" y="51629"/>
                </a:lnTo>
                <a:lnTo>
                  <a:pt x="23250" y="57021"/>
                </a:lnTo>
                <a:lnTo>
                  <a:pt x="24037" y="62520"/>
                </a:lnTo>
                <a:lnTo>
                  <a:pt x="26468" y="68091"/>
                </a:lnTo>
                <a:lnTo>
                  <a:pt x="29993" y="73710"/>
                </a:lnTo>
                <a:lnTo>
                  <a:pt x="34248" y="79361"/>
                </a:lnTo>
                <a:lnTo>
                  <a:pt x="36132" y="85987"/>
                </a:lnTo>
                <a:lnTo>
                  <a:pt x="36435" y="93261"/>
                </a:lnTo>
                <a:lnTo>
                  <a:pt x="35686" y="100968"/>
                </a:lnTo>
                <a:lnTo>
                  <a:pt x="36138" y="108010"/>
                </a:lnTo>
                <a:lnTo>
                  <a:pt x="37392" y="114610"/>
                </a:lnTo>
                <a:lnTo>
                  <a:pt x="39181" y="120916"/>
                </a:lnTo>
                <a:lnTo>
                  <a:pt x="40373" y="127024"/>
                </a:lnTo>
                <a:lnTo>
                  <a:pt x="41168" y="133002"/>
                </a:lnTo>
                <a:lnTo>
                  <a:pt x="41698" y="138892"/>
                </a:lnTo>
                <a:lnTo>
                  <a:pt x="42051" y="144723"/>
                </a:lnTo>
                <a:lnTo>
                  <a:pt x="42444" y="156283"/>
                </a:lnTo>
                <a:lnTo>
                  <a:pt x="43501" y="162032"/>
                </a:lnTo>
                <a:lnTo>
                  <a:pt x="45158" y="167770"/>
                </a:lnTo>
                <a:lnTo>
                  <a:pt x="47215" y="173500"/>
                </a:lnTo>
                <a:lnTo>
                  <a:pt x="48587" y="179226"/>
                </a:lnTo>
                <a:lnTo>
                  <a:pt x="49502" y="184947"/>
                </a:lnTo>
                <a:lnTo>
                  <a:pt x="50111" y="190667"/>
                </a:lnTo>
                <a:lnTo>
                  <a:pt x="50518" y="196385"/>
                </a:lnTo>
                <a:lnTo>
                  <a:pt x="50789" y="202102"/>
                </a:lnTo>
                <a:lnTo>
                  <a:pt x="51090" y="213534"/>
                </a:lnTo>
                <a:lnTo>
                  <a:pt x="51223" y="224965"/>
                </a:lnTo>
                <a:lnTo>
                  <a:pt x="52211" y="231633"/>
                </a:lnTo>
                <a:lnTo>
                  <a:pt x="53823" y="238936"/>
                </a:lnTo>
                <a:lnTo>
                  <a:pt x="55849" y="246662"/>
                </a:lnTo>
                <a:lnTo>
                  <a:pt x="58153" y="252765"/>
                </a:lnTo>
                <a:lnTo>
                  <a:pt x="60641" y="257786"/>
                </a:lnTo>
                <a:lnTo>
                  <a:pt x="63253" y="262086"/>
                </a:lnTo>
                <a:lnTo>
                  <a:pt x="64994" y="265906"/>
                </a:lnTo>
                <a:lnTo>
                  <a:pt x="66928" y="272689"/>
                </a:lnTo>
                <a:lnTo>
                  <a:pt x="68396" y="274879"/>
                </a:lnTo>
                <a:lnTo>
                  <a:pt x="70328" y="276339"/>
                </a:lnTo>
                <a:lnTo>
                  <a:pt x="72568" y="277312"/>
                </a:lnTo>
                <a:lnTo>
                  <a:pt x="74061" y="278914"/>
                </a:lnTo>
                <a:lnTo>
                  <a:pt x="75057" y="280933"/>
                </a:lnTo>
                <a:lnTo>
                  <a:pt x="75720" y="283233"/>
                </a:lnTo>
                <a:lnTo>
                  <a:pt x="77115" y="284766"/>
                </a:lnTo>
                <a:lnTo>
                  <a:pt x="78998" y="285787"/>
                </a:lnTo>
                <a:lnTo>
                  <a:pt x="85620" y="2878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23"/>
          <p:cNvSpPr/>
          <p:nvPr/>
        </p:nvSpPr>
        <p:spPr>
          <a:xfrm>
            <a:off x="1914525" y="3300412"/>
            <a:ext cx="145733" cy="325756"/>
          </a:xfrm>
          <a:custGeom>
            <a:avLst/>
            <a:gdLst/>
            <a:ahLst/>
            <a:cxnLst/>
            <a:rect l="0" t="0" r="0" b="0"/>
            <a:pathLst>
              <a:path w="145733" h="325756">
                <a:moveTo>
                  <a:pt x="0" y="0"/>
                </a:moveTo>
                <a:lnTo>
                  <a:pt x="13652" y="0"/>
                </a:lnTo>
                <a:lnTo>
                  <a:pt x="17674" y="953"/>
                </a:lnTo>
                <a:lnTo>
                  <a:pt x="20355" y="2540"/>
                </a:lnTo>
                <a:lnTo>
                  <a:pt x="24286" y="6844"/>
                </a:lnTo>
                <a:lnTo>
                  <a:pt x="29208" y="11932"/>
                </a:lnTo>
                <a:lnTo>
                  <a:pt x="31855" y="15575"/>
                </a:lnTo>
                <a:lnTo>
                  <a:pt x="34571" y="19908"/>
                </a:lnTo>
                <a:lnTo>
                  <a:pt x="37335" y="24702"/>
                </a:lnTo>
                <a:lnTo>
                  <a:pt x="40405" y="32569"/>
                </a:lnTo>
                <a:lnTo>
                  <a:pt x="46928" y="59032"/>
                </a:lnTo>
                <a:lnTo>
                  <a:pt x="49382" y="66978"/>
                </a:lnTo>
                <a:lnTo>
                  <a:pt x="51972" y="74179"/>
                </a:lnTo>
                <a:lnTo>
                  <a:pt x="54650" y="80885"/>
                </a:lnTo>
                <a:lnTo>
                  <a:pt x="57388" y="87261"/>
                </a:lnTo>
                <a:lnTo>
                  <a:pt x="62970" y="99425"/>
                </a:lnTo>
                <a:lnTo>
                  <a:pt x="67697" y="105336"/>
                </a:lnTo>
                <a:lnTo>
                  <a:pt x="73706" y="111182"/>
                </a:lnTo>
                <a:lnTo>
                  <a:pt x="80570" y="116984"/>
                </a:lnTo>
                <a:lnTo>
                  <a:pt x="86098" y="123709"/>
                </a:lnTo>
                <a:lnTo>
                  <a:pt x="90736" y="131051"/>
                </a:lnTo>
                <a:lnTo>
                  <a:pt x="94781" y="138802"/>
                </a:lnTo>
                <a:lnTo>
                  <a:pt x="98429" y="146827"/>
                </a:lnTo>
                <a:lnTo>
                  <a:pt x="101814" y="155035"/>
                </a:lnTo>
                <a:lnTo>
                  <a:pt x="105024" y="163364"/>
                </a:lnTo>
                <a:lnTo>
                  <a:pt x="107163" y="170822"/>
                </a:lnTo>
                <a:lnTo>
                  <a:pt x="108589" y="177699"/>
                </a:lnTo>
                <a:lnTo>
                  <a:pt x="109540" y="184188"/>
                </a:lnTo>
                <a:lnTo>
                  <a:pt x="111127" y="191372"/>
                </a:lnTo>
                <a:lnTo>
                  <a:pt x="113137" y="199019"/>
                </a:lnTo>
                <a:lnTo>
                  <a:pt x="115429" y="206974"/>
                </a:lnTo>
                <a:lnTo>
                  <a:pt x="116958" y="214183"/>
                </a:lnTo>
                <a:lnTo>
                  <a:pt x="117977" y="220893"/>
                </a:lnTo>
                <a:lnTo>
                  <a:pt x="118656" y="227273"/>
                </a:lnTo>
                <a:lnTo>
                  <a:pt x="120061" y="233430"/>
                </a:lnTo>
                <a:lnTo>
                  <a:pt x="121951" y="239440"/>
                </a:lnTo>
                <a:lnTo>
                  <a:pt x="124163" y="245352"/>
                </a:lnTo>
                <a:lnTo>
                  <a:pt x="125638" y="251198"/>
                </a:lnTo>
                <a:lnTo>
                  <a:pt x="126621" y="257000"/>
                </a:lnTo>
                <a:lnTo>
                  <a:pt x="127276" y="262773"/>
                </a:lnTo>
                <a:lnTo>
                  <a:pt x="128665" y="271385"/>
                </a:lnTo>
                <a:lnTo>
                  <a:pt x="132749" y="293653"/>
                </a:lnTo>
                <a:lnTo>
                  <a:pt x="135172" y="302449"/>
                </a:lnTo>
                <a:lnTo>
                  <a:pt x="137739" y="309265"/>
                </a:lnTo>
                <a:lnTo>
                  <a:pt x="145732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24"/>
          <p:cNvSpPr/>
          <p:nvPr/>
        </p:nvSpPr>
        <p:spPr>
          <a:xfrm>
            <a:off x="1708784" y="3420427"/>
            <a:ext cx="437199" cy="68581"/>
          </a:xfrm>
          <a:custGeom>
            <a:avLst/>
            <a:gdLst/>
            <a:ahLst/>
            <a:cxnLst/>
            <a:rect l="0" t="0" r="0" b="0"/>
            <a:pathLst>
              <a:path w="437199" h="68581">
                <a:moveTo>
                  <a:pt x="0" y="68580"/>
                </a:moveTo>
                <a:lnTo>
                  <a:pt x="13653" y="64029"/>
                </a:lnTo>
                <a:lnTo>
                  <a:pt x="19580" y="61736"/>
                </a:lnTo>
                <a:lnTo>
                  <a:pt x="25436" y="59255"/>
                </a:lnTo>
                <a:lnTo>
                  <a:pt x="31245" y="56649"/>
                </a:lnTo>
                <a:lnTo>
                  <a:pt x="38927" y="54911"/>
                </a:lnTo>
                <a:lnTo>
                  <a:pt x="47859" y="53752"/>
                </a:lnTo>
                <a:lnTo>
                  <a:pt x="57624" y="52980"/>
                </a:lnTo>
                <a:lnTo>
                  <a:pt x="66991" y="52465"/>
                </a:lnTo>
                <a:lnTo>
                  <a:pt x="85019" y="51893"/>
                </a:lnTo>
                <a:lnTo>
                  <a:pt x="94780" y="50788"/>
                </a:lnTo>
                <a:lnTo>
                  <a:pt x="105096" y="49099"/>
                </a:lnTo>
                <a:lnTo>
                  <a:pt x="115785" y="47020"/>
                </a:lnTo>
                <a:lnTo>
                  <a:pt x="125767" y="44682"/>
                </a:lnTo>
                <a:lnTo>
                  <a:pt x="135280" y="42170"/>
                </a:lnTo>
                <a:lnTo>
                  <a:pt x="154422" y="36840"/>
                </a:lnTo>
                <a:lnTo>
                  <a:pt x="175630" y="31296"/>
                </a:lnTo>
                <a:lnTo>
                  <a:pt x="231744" y="18269"/>
                </a:lnTo>
                <a:lnTo>
                  <a:pt x="247841" y="14084"/>
                </a:lnTo>
                <a:lnTo>
                  <a:pt x="260477" y="10342"/>
                </a:lnTo>
                <a:lnTo>
                  <a:pt x="270807" y="6895"/>
                </a:lnTo>
                <a:lnTo>
                  <a:pt x="281503" y="4597"/>
                </a:lnTo>
                <a:lnTo>
                  <a:pt x="292444" y="3064"/>
                </a:lnTo>
                <a:lnTo>
                  <a:pt x="303548" y="2043"/>
                </a:lnTo>
                <a:lnTo>
                  <a:pt x="314760" y="1362"/>
                </a:lnTo>
                <a:lnTo>
                  <a:pt x="337379" y="606"/>
                </a:lnTo>
                <a:lnTo>
                  <a:pt x="383896" y="120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25"/>
          <p:cNvSpPr/>
          <p:nvPr/>
        </p:nvSpPr>
        <p:spPr>
          <a:xfrm>
            <a:off x="3586162" y="3266122"/>
            <a:ext cx="85726" cy="300039"/>
          </a:xfrm>
          <a:custGeom>
            <a:avLst/>
            <a:gdLst/>
            <a:ahLst/>
            <a:cxnLst/>
            <a:rect l="0" t="0" r="0" b="0"/>
            <a:pathLst>
              <a:path w="85726" h="300039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6785" y="25784"/>
                </a:lnTo>
                <a:lnTo>
                  <a:pt x="8730" y="32415"/>
                </a:lnTo>
                <a:lnTo>
                  <a:pt x="10583" y="36850"/>
                </a:lnTo>
                <a:lnTo>
                  <a:pt x="12770" y="41712"/>
                </a:lnTo>
                <a:lnTo>
                  <a:pt x="17741" y="52194"/>
                </a:lnTo>
                <a:lnTo>
                  <a:pt x="20400" y="57656"/>
                </a:lnTo>
                <a:lnTo>
                  <a:pt x="23125" y="66060"/>
                </a:lnTo>
                <a:lnTo>
                  <a:pt x="25894" y="76425"/>
                </a:lnTo>
                <a:lnTo>
                  <a:pt x="28693" y="88097"/>
                </a:lnTo>
                <a:lnTo>
                  <a:pt x="30558" y="98736"/>
                </a:lnTo>
                <a:lnTo>
                  <a:pt x="31803" y="108687"/>
                </a:lnTo>
                <a:lnTo>
                  <a:pt x="32631" y="118178"/>
                </a:lnTo>
                <a:lnTo>
                  <a:pt x="35089" y="129268"/>
                </a:lnTo>
                <a:lnTo>
                  <a:pt x="38633" y="141423"/>
                </a:lnTo>
                <a:lnTo>
                  <a:pt x="42900" y="154290"/>
                </a:lnTo>
                <a:lnTo>
                  <a:pt x="46698" y="164772"/>
                </a:lnTo>
                <a:lnTo>
                  <a:pt x="50182" y="173666"/>
                </a:lnTo>
                <a:lnTo>
                  <a:pt x="53457" y="181500"/>
                </a:lnTo>
                <a:lnTo>
                  <a:pt x="55641" y="189580"/>
                </a:lnTo>
                <a:lnTo>
                  <a:pt x="57096" y="197824"/>
                </a:lnTo>
                <a:lnTo>
                  <a:pt x="58067" y="206178"/>
                </a:lnTo>
                <a:lnTo>
                  <a:pt x="59666" y="213652"/>
                </a:lnTo>
                <a:lnTo>
                  <a:pt x="61685" y="220540"/>
                </a:lnTo>
                <a:lnTo>
                  <a:pt x="63983" y="227037"/>
                </a:lnTo>
                <a:lnTo>
                  <a:pt x="65515" y="233273"/>
                </a:lnTo>
                <a:lnTo>
                  <a:pt x="66537" y="239335"/>
                </a:lnTo>
                <a:lnTo>
                  <a:pt x="67218" y="245282"/>
                </a:lnTo>
                <a:lnTo>
                  <a:pt x="68624" y="252104"/>
                </a:lnTo>
                <a:lnTo>
                  <a:pt x="70515" y="259509"/>
                </a:lnTo>
                <a:lnTo>
                  <a:pt x="72728" y="267304"/>
                </a:lnTo>
                <a:lnTo>
                  <a:pt x="75155" y="273453"/>
                </a:lnTo>
                <a:lnTo>
                  <a:pt x="77726" y="278504"/>
                </a:lnTo>
                <a:lnTo>
                  <a:pt x="83355" y="287625"/>
                </a:lnTo>
                <a:lnTo>
                  <a:pt x="85725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26"/>
          <p:cNvSpPr/>
          <p:nvPr/>
        </p:nvSpPr>
        <p:spPr>
          <a:xfrm>
            <a:off x="3834764" y="3223260"/>
            <a:ext cx="120016" cy="368618"/>
          </a:xfrm>
          <a:custGeom>
            <a:avLst/>
            <a:gdLst/>
            <a:ahLst/>
            <a:cxnLst/>
            <a:rect l="0" t="0" r="0" b="0"/>
            <a:pathLst>
              <a:path w="120016" h="368618">
                <a:moveTo>
                  <a:pt x="0" y="0"/>
                </a:moveTo>
                <a:lnTo>
                  <a:pt x="4552" y="13652"/>
                </a:lnTo>
                <a:lnTo>
                  <a:pt x="5892" y="19579"/>
                </a:lnTo>
                <a:lnTo>
                  <a:pt x="6786" y="25435"/>
                </a:lnTo>
                <a:lnTo>
                  <a:pt x="7382" y="31244"/>
                </a:lnTo>
                <a:lnTo>
                  <a:pt x="8731" y="39879"/>
                </a:lnTo>
                <a:lnTo>
                  <a:pt x="12771" y="62174"/>
                </a:lnTo>
                <a:lnTo>
                  <a:pt x="16134" y="71929"/>
                </a:lnTo>
                <a:lnTo>
                  <a:pt x="20281" y="80338"/>
                </a:lnTo>
                <a:lnTo>
                  <a:pt x="24951" y="87848"/>
                </a:lnTo>
                <a:lnTo>
                  <a:pt x="28064" y="95713"/>
                </a:lnTo>
                <a:lnTo>
                  <a:pt x="30140" y="103814"/>
                </a:lnTo>
                <a:lnTo>
                  <a:pt x="31523" y="112071"/>
                </a:lnTo>
                <a:lnTo>
                  <a:pt x="33398" y="120434"/>
                </a:lnTo>
                <a:lnTo>
                  <a:pt x="35600" y="128867"/>
                </a:lnTo>
                <a:lnTo>
                  <a:pt x="38022" y="137346"/>
                </a:lnTo>
                <a:lnTo>
                  <a:pt x="43251" y="154388"/>
                </a:lnTo>
                <a:lnTo>
                  <a:pt x="45979" y="162932"/>
                </a:lnTo>
                <a:lnTo>
                  <a:pt x="48751" y="170534"/>
                </a:lnTo>
                <a:lnTo>
                  <a:pt x="51551" y="177507"/>
                </a:lnTo>
                <a:lnTo>
                  <a:pt x="54370" y="184060"/>
                </a:lnTo>
                <a:lnTo>
                  <a:pt x="58154" y="191287"/>
                </a:lnTo>
                <a:lnTo>
                  <a:pt x="62582" y="198962"/>
                </a:lnTo>
                <a:lnTo>
                  <a:pt x="67439" y="206936"/>
                </a:lnTo>
                <a:lnTo>
                  <a:pt x="71630" y="215110"/>
                </a:lnTo>
                <a:lnTo>
                  <a:pt x="75376" y="223416"/>
                </a:lnTo>
                <a:lnTo>
                  <a:pt x="78826" y="231812"/>
                </a:lnTo>
                <a:lnTo>
                  <a:pt x="81126" y="240266"/>
                </a:lnTo>
                <a:lnTo>
                  <a:pt x="82659" y="248760"/>
                </a:lnTo>
                <a:lnTo>
                  <a:pt x="83681" y="257280"/>
                </a:lnTo>
                <a:lnTo>
                  <a:pt x="85315" y="264865"/>
                </a:lnTo>
                <a:lnTo>
                  <a:pt x="87357" y="271827"/>
                </a:lnTo>
                <a:lnTo>
                  <a:pt x="89670" y="278372"/>
                </a:lnTo>
                <a:lnTo>
                  <a:pt x="92166" y="284641"/>
                </a:lnTo>
                <a:lnTo>
                  <a:pt x="94781" y="290726"/>
                </a:lnTo>
                <a:lnTo>
                  <a:pt x="100227" y="302566"/>
                </a:lnTo>
                <a:lnTo>
                  <a:pt x="105824" y="314179"/>
                </a:lnTo>
                <a:lnTo>
                  <a:pt x="108946" y="325690"/>
                </a:lnTo>
                <a:lnTo>
                  <a:pt x="109778" y="331426"/>
                </a:lnTo>
                <a:lnTo>
                  <a:pt x="111285" y="338108"/>
                </a:lnTo>
                <a:lnTo>
                  <a:pt x="113243" y="345421"/>
                </a:lnTo>
                <a:lnTo>
                  <a:pt x="120015" y="3686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27"/>
          <p:cNvSpPr/>
          <p:nvPr/>
        </p:nvSpPr>
        <p:spPr>
          <a:xfrm>
            <a:off x="3635139" y="3351847"/>
            <a:ext cx="362504" cy="68581"/>
          </a:xfrm>
          <a:custGeom>
            <a:avLst/>
            <a:gdLst/>
            <a:ahLst/>
            <a:cxnLst/>
            <a:rect l="0" t="0" r="0" b="0"/>
            <a:pathLst>
              <a:path w="362504" h="68581">
                <a:moveTo>
                  <a:pt x="11031" y="68580"/>
                </a:moveTo>
                <a:lnTo>
                  <a:pt x="1929" y="64029"/>
                </a:lnTo>
                <a:lnTo>
                  <a:pt x="200" y="62689"/>
                </a:lnTo>
                <a:lnTo>
                  <a:pt x="0" y="61795"/>
                </a:lnTo>
                <a:lnTo>
                  <a:pt x="820" y="61199"/>
                </a:lnTo>
                <a:lnTo>
                  <a:pt x="9350" y="60537"/>
                </a:lnTo>
                <a:lnTo>
                  <a:pt x="22666" y="60243"/>
                </a:lnTo>
                <a:lnTo>
                  <a:pt x="38110" y="60112"/>
                </a:lnTo>
                <a:lnTo>
                  <a:pt x="46228" y="59125"/>
                </a:lnTo>
                <a:lnTo>
                  <a:pt x="54498" y="57514"/>
                </a:lnTo>
                <a:lnTo>
                  <a:pt x="62869" y="55488"/>
                </a:lnTo>
                <a:lnTo>
                  <a:pt x="74164" y="53185"/>
                </a:lnTo>
                <a:lnTo>
                  <a:pt x="101955" y="48085"/>
                </a:lnTo>
                <a:lnTo>
                  <a:pt x="199790" y="26207"/>
                </a:lnTo>
                <a:lnTo>
                  <a:pt x="229263" y="20328"/>
                </a:lnTo>
                <a:lnTo>
                  <a:pt x="252721" y="16410"/>
                </a:lnTo>
                <a:lnTo>
                  <a:pt x="290851" y="11103"/>
                </a:lnTo>
                <a:lnTo>
                  <a:pt x="3625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28"/>
          <p:cNvSpPr/>
          <p:nvPr/>
        </p:nvSpPr>
        <p:spPr>
          <a:xfrm>
            <a:off x="5420677" y="3283267"/>
            <a:ext cx="437199" cy="17146"/>
          </a:xfrm>
          <a:custGeom>
            <a:avLst/>
            <a:gdLst/>
            <a:ahLst/>
            <a:cxnLst/>
            <a:rect l="0" t="0" r="0" b="0"/>
            <a:pathLst>
              <a:path w="437199" h="17146">
                <a:moveTo>
                  <a:pt x="0" y="17145"/>
                </a:moveTo>
                <a:lnTo>
                  <a:pt x="9102" y="12595"/>
                </a:lnTo>
                <a:lnTo>
                  <a:pt x="13688" y="11253"/>
                </a:lnTo>
                <a:lnTo>
                  <a:pt x="18650" y="10360"/>
                </a:lnTo>
                <a:lnTo>
                  <a:pt x="23864" y="9764"/>
                </a:lnTo>
                <a:lnTo>
                  <a:pt x="29244" y="9367"/>
                </a:lnTo>
                <a:lnTo>
                  <a:pt x="40302" y="8925"/>
                </a:lnTo>
                <a:lnTo>
                  <a:pt x="57238" y="8677"/>
                </a:lnTo>
                <a:lnTo>
                  <a:pt x="146942" y="8575"/>
                </a:lnTo>
                <a:lnTo>
                  <a:pt x="167494" y="7622"/>
                </a:lnTo>
                <a:lnTo>
                  <a:pt x="236212" y="2682"/>
                </a:lnTo>
                <a:lnTo>
                  <a:pt x="269131" y="1192"/>
                </a:lnTo>
                <a:lnTo>
                  <a:pt x="299981" y="353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29"/>
          <p:cNvSpPr/>
          <p:nvPr/>
        </p:nvSpPr>
        <p:spPr>
          <a:xfrm>
            <a:off x="5617845" y="3283267"/>
            <a:ext cx="68581" cy="291466"/>
          </a:xfrm>
          <a:custGeom>
            <a:avLst/>
            <a:gdLst/>
            <a:ahLst/>
            <a:cxnLst/>
            <a:rect l="0" t="0" r="0" b="0"/>
            <a:pathLst>
              <a:path w="68581" h="291466">
                <a:moveTo>
                  <a:pt x="0" y="0"/>
                </a:moveTo>
                <a:lnTo>
                  <a:pt x="0" y="9102"/>
                </a:lnTo>
                <a:lnTo>
                  <a:pt x="952" y="16545"/>
                </a:lnTo>
                <a:lnTo>
                  <a:pt x="2540" y="26270"/>
                </a:lnTo>
                <a:lnTo>
                  <a:pt x="11931" y="80648"/>
                </a:lnTo>
                <a:lnTo>
                  <a:pt x="14622" y="92818"/>
                </a:lnTo>
                <a:lnTo>
                  <a:pt x="17368" y="102836"/>
                </a:lnTo>
                <a:lnTo>
                  <a:pt x="20151" y="111420"/>
                </a:lnTo>
                <a:lnTo>
                  <a:pt x="22006" y="119048"/>
                </a:lnTo>
                <a:lnTo>
                  <a:pt x="23243" y="126038"/>
                </a:lnTo>
                <a:lnTo>
                  <a:pt x="24068" y="132603"/>
                </a:lnTo>
                <a:lnTo>
                  <a:pt x="25570" y="139837"/>
                </a:lnTo>
                <a:lnTo>
                  <a:pt x="27524" y="147517"/>
                </a:lnTo>
                <a:lnTo>
                  <a:pt x="32235" y="164623"/>
                </a:lnTo>
                <a:lnTo>
                  <a:pt x="37504" y="184926"/>
                </a:lnTo>
                <a:lnTo>
                  <a:pt x="39290" y="195674"/>
                </a:lnTo>
                <a:lnTo>
                  <a:pt x="40481" y="206649"/>
                </a:lnTo>
                <a:lnTo>
                  <a:pt x="41275" y="217776"/>
                </a:lnTo>
                <a:lnTo>
                  <a:pt x="42756" y="227099"/>
                </a:lnTo>
                <a:lnTo>
                  <a:pt x="44696" y="235220"/>
                </a:lnTo>
                <a:lnTo>
                  <a:pt x="46942" y="242538"/>
                </a:lnTo>
                <a:lnTo>
                  <a:pt x="48440" y="248370"/>
                </a:lnTo>
                <a:lnTo>
                  <a:pt x="50103" y="257389"/>
                </a:lnTo>
                <a:lnTo>
                  <a:pt x="51500" y="261128"/>
                </a:lnTo>
                <a:lnTo>
                  <a:pt x="53383" y="264573"/>
                </a:lnTo>
                <a:lnTo>
                  <a:pt x="55591" y="267822"/>
                </a:lnTo>
                <a:lnTo>
                  <a:pt x="57063" y="271893"/>
                </a:lnTo>
                <a:lnTo>
                  <a:pt x="58044" y="276512"/>
                </a:lnTo>
                <a:lnTo>
                  <a:pt x="59619" y="288511"/>
                </a:lnTo>
                <a:lnTo>
                  <a:pt x="60701" y="289496"/>
                </a:lnTo>
                <a:lnTo>
                  <a:pt x="62374" y="290152"/>
                </a:lnTo>
                <a:lnTo>
                  <a:pt x="68580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30"/>
          <p:cNvSpPr/>
          <p:nvPr/>
        </p:nvSpPr>
        <p:spPr>
          <a:xfrm>
            <a:off x="1948814" y="3729037"/>
            <a:ext cx="68581" cy="240031"/>
          </a:xfrm>
          <a:custGeom>
            <a:avLst/>
            <a:gdLst/>
            <a:ahLst/>
            <a:cxnLst/>
            <a:rect l="0" t="0" r="0" b="0"/>
            <a:pathLst>
              <a:path w="68581" h="240031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6" y="2540"/>
                </a:lnTo>
                <a:lnTo>
                  <a:pt x="11932" y="4551"/>
                </a:lnTo>
                <a:lnTo>
                  <a:pt x="13670" y="6844"/>
                </a:lnTo>
                <a:lnTo>
                  <a:pt x="14829" y="9325"/>
                </a:lnTo>
                <a:lnTo>
                  <a:pt x="15601" y="11932"/>
                </a:lnTo>
                <a:lnTo>
                  <a:pt x="17068" y="14622"/>
                </a:lnTo>
                <a:lnTo>
                  <a:pt x="18999" y="17368"/>
                </a:lnTo>
                <a:lnTo>
                  <a:pt x="21239" y="20151"/>
                </a:lnTo>
                <a:lnTo>
                  <a:pt x="23684" y="23912"/>
                </a:lnTo>
                <a:lnTo>
                  <a:pt x="26267" y="28324"/>
                </a:lnTo>
                <a:lnTo>
                  <a:pt x="28942" y="33170"/>
                </a:lnTo>
                <a:lnTo>
                  <a:pt x="30725" y="37353"/>
                </a:lnTo>
                <a:lnTo>
                  <a:pt x="32706" y="44541"/>
                </a:lnTo>
                <a:lnTo>
                  <a:pt x="34186" y="48744"/>
                </a:lnTo>
                <a:lnTo>
                  <a:pt x="36126" y="53451"/>
                </a:lnTo>
                <a:lnTo>
                  <a:pt x="38372" y="58494"/>
                </a:lnTo>
                <a:lnTo>
                  <a:pt x="43407" y="69178"/>
                </a:lnTo>
                <a:lnTo>
                  <a:pt x="46083" y="74694"/>
                </a:lnTo>
                <a:lnTo>
                  <a:pt x="47867" y="80276"/>
                </a:lnTo>
                <a:lnTo>
                  <a:pt x="49057" y="85902"/>
                </a:lnTo>
                <a:lnTo>
                  <a:pt x="49850" y="91558"/>
                </a:lnTo>
                <a:lnTo>
                  <a:pt x="50378" y="97234"/>
                </a:lnTo>
                <a:lnTo>
                  <a:pt x="50731" y="102923"/>
                </a:lnTo>
                <a:lnTo>
                  <a:pt x="50966" y="108620"/>
                </a:lnTo>
                <a:lnTo>
                  <a:pt x="52075" y="117181"/>
                </a:lnTo>
                <a:lnTo>
                  <a:pt x="53767" y="127651"/>
                </a:lnTo>
                <a:lnTo>
                  <a:pt x="55847" y="139393"/>
                </a:lnTo>
                <a:lnTo>
                  <a:pt x="56282" y="149126"/>
                </a:lnTo>
                <a:lnTo>
                  <a:pt x="55619" y="157520"/>
                </a:lnTo>
                <a:lnTo>
                  <a:pt x="54224" y="165021"/>
                </a:lnTo>
                <a:lnTo>
                  <a:pt x="53295" y="171926"/>
                </a:lnTo>
                <a:lnTo>
                  <a:pt x="52675" y="178435"/>
                </a:lnTo>
                <a:lnTo>
                  <a:pt x="52262" y="184679"/>
                </a:lnTo>
                <a:lnTo>
                  <a:pt x="52939" y="192652"/>
                </a:lnTo>
                <a:lnTo>
                  <a:pt x="54343" y="201778"/>
                </a:lnTo>
                <a:lnTo>
                  <a:pt x="56231" y="211670"/>
                </a:lnTo>
                <a:lnTo>
                  <a:pt x="57490" y="219219"/>
                </a:lnTo>
                <a:lnTo>
                  <a:pt x="58329" y="225203"/>
                </a:lnTo>
                <a:lnTo>
                  <a:pt x="58889" y="230146"/>
                </a:lnTo>
                <a:lnTo>
                  <a:pt x="60214" y="233440"/>
                </a:lnTo>
                <a:lnTo>
                  <a:pt x="62051" y="235637"/>
                </a:lnTo>
                <a:lnTo>
                  <a:pt x="6858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31"/>
          <p:cNvSpPr/>
          <p:nvPr/>
        </p:nvSpPr>
        <p:spPr>
          <a:xfrm>
            <a:off x="1772425" y="3660457"/>
            <a:ext cx="467855" cy="128589"/>
          </a:xfrm>
          <a:custGeom>
            <a:avLst/>
            <a:gdLst/>
            <a:ahLst/>
            <a:cxnLst/>
            <a:rect l="0" t="0" r="0" b="0"/>
            <a:pathLst>
              <a:path w="467855" h="128589">
                <a:moveTo>
                  <a:pt x="4939" y="128588"/>
                </a:moveTo>
                <a:lnTo>
                  <a:pt x="389" y="124037"/>
                </a:lnTo>
                <a:lnTo>
                  <a:pt x="0" y="121744"/>
                </a:lnTo>
                <a:lnTo>
                  <a:pt x="694" y="119263"/>
                </a:lnTo>
                <a:lnTo>
                  <a:pt x="2109" y="116656"/>
                </a:lnTo>
                <a:lnTo>
                  <a:pt x="7815" y="114918"/>
                </a:lnTo>
                <a:lnTo>
                  <a:pt x="16382" y="113760"/>
                </a:lnTo>
                <a:lnTo>
                  <a:pt x="26855" y="112987"/>
                </a:lnTo>
                <a:lnTo>
                  <a:pt x="35742" y="111520"/>
                </a:lnTo>
                <a:lnTo>
                  <a:pt x="43572" y="109589"/>
                </a:lnTo>
                <a:lnTo>
                  <a:pt x="74377" y="99646"/>
                </a:lnTo>
                <a:lnTo>
                  <a:pt x="82664" y="97863"/>
                </a:lnTo>
                <a:lnTo>
                  <a:pt x="91046" y="96675"/>
                </a:lnTo>
                <a:lnTo>
                  <a:pt x="99491" y="95883"/>
                </a:lnTo>
                <a:lnTo>
                  <a:pt x="108931" y="93449"/>
                </a:lnTo>
                <a:lnTo>
                  <a:pt x="119035" y="89922"/>
                </a:lnTo>
                <a:lnTo>
                  <a:pt x="129580" y="85666"/>
                </a:lnTo>
                <a:lnTo>
                  <a:pt x="144231" y="80923"/>
                </a:lnTo>
                <a:lnTo>
                  <a:pt x="161618" y="75856"/>
                </a:lnTo>
                <a:lnTo>
                  <a:pt x="196494" y="66099"/>
                </a:lnTo>
                <a:lnTo>
                  <a:pt x="233146" y="55251"/>
                </a:lnTo>
                <a:lnTo>
                  <a:pt x="267713" y="46004"/>
                </a:lnTo>
                <a:lnTo>
                  <a:pt x="290638" y="40131"/>
                </a:lnTo>
                <a:lnTo>
                  <a:pt x="303990" y="36279"/>
                </a:lnTo>
                <a:lnTo>
                  <a:pt x="334066" y="26919"/>
                </a:lnTo>
                <a:lnTo>
                  <a:pt x="349134" y="22709"/>
                </a:lnTo>
                <a:lnTo>
                  <a:pt x="363943" y="18949"/>
                </a:lnTo>
                <a:lnTo>
                  <a:pt x="378578" y="15490"/>
                </a:lnTo>
                <a:lnTo>
                  <a:pt x="390239" y="12232"/>
                </a:lnTo>
                <a:lnTo>
                  <a:pt x="399918" y="9107"/>
                </a:lnTo>
                <a:lnTo>
                  <a:pt x="408276" y="6071"/>
                </a:lnTo>
                <a:lnTo>
                  <a:pt x="422643" y="2699"/>
                </a:lnTo>
                <a:lnTo>
                  <a:pt x="434425" y="1199"/>
                </a:lnTo>
                <a:lnTo>
                  <a:pt x="438901" y="800"/>
                </a:lnTo>
                <a:lnTo>
                  <a:pt x="46785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32"/>
          <p:cNvSpPr/>
          <p:nvPr/>
        </p:nvSpPr>
        <p:spPr>
          <a:xfrm>
            <a:off x="3881261" y="3643312"/>
            <a:ext cx="39229" cy="308611"/>
          </a:xfrm>
          <a:custGeom>
            <a:avLst/>
            <a:gdLst/>
            <a:ahLst/>
            <a:cxnLst/>
            <a:rect l="0" t="0" r="0" b="0"/>
            <a:pathLst>
              <a:path w="39229" h="308611">
                <a:moveTo>
                  <a:pt x="4939" y="0"/>
                </a:moveTo>
                <a:lnTo>
                  <a:pt x="388" y="0"/>
                </a:lnTo>
                <a:lnTo>
                  <a:pt x="0" y="1905"/>
                </a:lnTo>
                <a:lnTo>
                  <a:pt x="693" y="5080"/>
                </a:lnTo>
                <a:lnTo>
                  <a:pt x="2108" y="9102"/>
                </a:lnTo>
                <a:lnTo>
                  <a:pt x="3052" y="12735"/>
                </a:lnTo>
                <a:lnTo>
                  <a:pt x="4100" y="19313"/>
                </a:lnTo>
                <a:lnTo>
                  <a:pt x="4380" y="24305"/>
                </a:lnTo>
                <a:lnTo>
                  <a:pt x="4690" y="37472"/>
                </a:lnTo>
                <a:lnTo>
                  <a:pt x="4938" y="202177"/>
                </a:lnTo>
                <a:lnTo>
                  <a:pt x="5891" y="210984"/>
                </a:lnTo>
                <a:lnTo>
                  <a:pt x="7478" y="218761"/>
                </a:lnTo>
                <a:lnTo>
                  <a:pt x="9489" y="225851"/>
                </a:lnTo>
                <a:lnTo>
                  <a:pt x="10830" y="232482"/>
                </a:lnTo>
                <a:lnTo>
                  <a:pt x="11724" y="238808"/>
                </a:lnTo>
                <a:lnTo>
                  <a:pt x="12319" y="244930"/>
                </a:lnTo>
                <a:lnTo>
                  <a:pt x="12717" y="250917"/>
                </a:lnTo>
                <a:lnTo>
                  <a:pt x="12981" y="256813"/>
                </a:lnTo>
                <a:lnTo>
                  <a:pt x="13158" y="262649"/>
                </a:lnTo>
                <a:lnTo>
                  <a:pt x="14228" y="267492"/>
                </a:lnTo>
                <a:lnTo>
                  <a:pt x="15894" y="271673"/>
                </a:lnTo>
                <a:lnTo>
                  <a:pt x="17957" y="275413"/>
                </a:lnTo>
                <a:lnTo>
                  <a:pt x="19333" y="278859"/>
                </a:lnTo>
                <a:lnTo>
                  <a:pt x="20250" y="282108"/>
                </a:lnTo>
                <a:lnTo>
                  <a:pt x="20861" y="285228"/>
                </a:lnTo>
                <a:lnTo>
                  <a:pt x="22221" y="288259"/>
                </a:lnTo>
                <a:lnTo>
                  <a:pt x="24080" y="291233"/>
                </a:lnTo>
                <a:lnTo>
                  <a:pt x="26272" y="294168"/>
                </a:lnTo>
                <a:lnTo>
                  <a:pt x="27733" y="297077"/>
                </a:lnTo>
                <a:lnTo>
                  <a:pt x="28708" y="299969"/>
                </a:lnTo>
                <a:lnTo>
                  <a:pt x="29357" y="302849"/>
                </a:lnTo>
                <a:lnTo>
                  <a:pt x="30743" y="304770"/>
                </a:lnTo>
                <a:lnTo>
                  <a:pt x="32619" y="306050"/>
                </a:lnTo>
                <a:lnTo>
                  <a:pt x="39228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33"/>
          <p:cNvSpPr/>
          <p:nvPr/>
        </p:nvSpPr>
        <p:spPr>
          <a:xfrm>
            <a:off x="4091940" y="3643312"/>
            <a:ext cx="94298" cy="317184"/>
          </a:xfrm>
          <a:custGeom>
            <a:avLst/>
            <a:gdLst/>
            <a:ahLst/>
            <a:cxnLst/>
            <a:rect l="0" t="0" r="0" b="0"/>
            <a:pathLst>
              <a:path w="94298" h="317184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17321" y="52007"/>
                </a:lnTo>
                <a:lnTo>
                  <a:pt x="22025" y="68962"/>
                </a:lnTo>
                <a:lnTo>
                  <a:pt x="32331" y="103039"/>
                </a:lnTo>
                <a:lnTo>
                  <a:pt x="35841" y="117270"/>
                </a:lnTo>
                <a:lnTo>
                  <a:pt x="38182" y="129615"/>
                </a:lnTo>
                <a:lnTo>
                  <a:pt x="39741" y="140703"/>
                </a:lnTo>
                <a:lnTo>
                  <a:pt x="41734" y="150952"/>
                </a:lnTo>
                <a:lnTo>
                  <a:pt x="44015" y="160642"/>
                </a:lnTo>
                <a:lnTo>
                  <a:pt x="46488" y="169960"/>
                </a:lnTo>
                <a:lnTo>
                  <a:pt x="48137" y="179029"/>
                </a:lnTo>
                <a:lnTo>
                  <a:pt x="49237" y="187933"/>
                </a:lnTo>
                <a:lnTo>
                  <a:pt x="49969" y="196726"/>
                </a:lnTo>
                <a:lnTo>
                  <a:pt x="51410" y="205446"/>
                </a:lnTo>
                <a:lnTo>
                  <a:pt x="53323" y="214116"/>
                </a:lnTo>
                <a:lnTo>
                  <a:pt x="55551" y="222754"/>
                </a:lnTo>
                <a:lnTo>
                  <a:pt x="57989" y="230418"/>
                </a:lnTo>
                <a:lnTo>
                  <a:pt x="60567" y="237432"/>
                </a:lnTo>
                <a:lnTo>
                  <a:pt x="63237" y="244013"/>
                </a:lnTo>
                <a:lnTo>
                  <a:pt x="65971" y="252211"/>
                </a:lnTo>
                <a:lnTo>
                  <a:pt x="68745" y="261485"/>
                </a:lnTo>
                <a:lnTo>
                  <a:pt x="71548" y="271478"/>
                </a:lnTo>
                <a:lnTo>
                  <a:pt x="74368" y="279093"/>
                </a:lnTo>
                <a:lnTo>
                  <a:pt x="77201" y="285122"/>
                </a:lnTo>
                <a:lnTo>
                  <a:pt x="80042" y="290094"/>
                </a:lnTo>
                <a:lnTo>
                  <a:pt x="81937" y="294361"/>
                </a:lnTo>
                <a:lnTo>
                  <a:pt x="84041" y="301642"/>
                </a:lnTo>
                <a:lnTo>
                  <a:pt x="85555" y="304917"/>
                </a:lnTo>
                <a:lnTo>
                  <a:pt x="87516" y="308053"/>
                </a:lnTo>
                <a:lnTo>
                  <a:pt x="94297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34"/>
          <p:cNvSpPr/>
          <p:nvPr/>
        </p:nvSpPr>
        <p:spPr>
          <a:xfrm>
            <a:off x="3851909" y="3703320"/>
            <a:ext cx="488634" cy="94298"/>
          </a:xfrm>
          <a:custGeom>
            <a:avLst/>
            <a:gdLst/>
            <a:ahLst/>
            <a:cxnLst/>
            <a:rect l="0" t="0" r="0" b="0"/>
            <a:pathLst>
              <a:path w="488634" h="94298">
                <a:moveTo>
                  <a:pt x="0" y="94297"/>
                </a:moveTo>
                <a:lnTo>
                  <a:pt x="18204" y="89746"/>
                </a:lnTo>
                <a:lnTo>
                  <a:pt x="32221" y="87512"/>
                </a:lnTo>
                <a:lnTo>
                  <a:pt x="44800" y="85566"/>
                </a:lnTo>
                <a:lnTo>
                  <a:pt x="50822" y="83714"/>
                </a:lnTo>
                <a:lnTo>
                  <a:pt x="56742" y="81527"/>
                </a:lnTo>
                <a:lnTo>
                  <a:pt x="64498" y="80068"/>
                </a:lnTo>
                <a:lnTo>
                  <a:pt x="73479" y="79096"/>
                </a:lnTo>
                <a:lnTo>
                  <a:pt x="83276" y="78448"/>
                </a:lnTo>
                <a:lnTo>
                  <a:pt x="96475" y="76111"/>
                </a:lnTo>
                <a:lnTo>
                  <a:pt x="111942" y="72648"/>
                </a:lnTo>
                <a:lnTo>
                  <a:pt x="171020" y="57953"/>
                </a:lnTo>
                <a:lnTo>
                  <a:pt x="198247" y="51792"/>
                </a:lnTo>
                <a:lnTo>
                  <a:pt x="212175" y="48815"/>
                </a:lnTo>
                <a:lnTo>
                  <a:pt x="224318" y="44926"/>
                </a:lnTo>
                <a:lnTo>
                  <a:pt x="235270" y="40428"/>
                </a:lnTo>
                <a:lnTo>
                  <a:pt x="245430" y="35525"/>
                </a:lnTo>
                <a:lnTo>
                  <a:pt x="256012" y="31303"/>
                </a:lnTo>
                <a:lnTo>
                  <a:pt x="266877" y="27536"/>
                </a:lnTo>
                <a:lnTo>
                  <a:pt x="277931" y="24072"/>
                </a:lnTo>
                <a:lnTo>
                  <a:pt x="290063" y="20811"/>
                </a:lnTo>
                <a:lnTo>
                  <a:pt x="302912" y="17683"/>
                </a:lnTo>
                <a:lnTo>
                  <a:pt x="316242" y="14646"/>
                </a:lnTo>
                <a:lnTo>
                  <a:pt x="332748" y="11669"/>
                </a:lnTo>
                <a:lnTo>
                  <a:pt x="371408" y="5821"/>
                </a:lnTo>
                <a:lnTo>
                  <a:pt x="391433" y="3881"/>
                </a:lnTo>
                <a:lnTo>
                  <a:pt x="411451" y="2587"/>
                </a:lnTo>
                <a:lnTo>
                  <a:pt x="458779" y="766"/>
                </a:lnTo>
                <a:lnTo>
                  <a:pt x="48863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35"/>
          <p:cNvSpPr/>
          <p:nvPr/>
        </p:nvSpPr>
        <p:spPr>
          <a:xfrm>
            <a:off x="5632532" y="3643312"/>
            <a:ext cx="45321" cy="300039"/>
          </a:xfrm>
          <a:custGeom>
            <a:avLst/>
            <a:gdLst/>
            <a:ahLst/>
            <a:cxnLst/>
            <a:rect l="0" t="0" r="0" b="0"/>
            <a:pathLst>
              <a:path w="45321" h="300039">
                <a:moveTo>
                  <a:pt x="11030" y="0"/>
                </a:moveTo>
                <a:lnTo>
                  <a:pt x="1929" y="4551"/>
                </a:lnTo>
                <a:lnTo>
                  <a:pt x="200" y="6844"/>
                </a:lnTo>
                <a:lnTo>
                  <a:pt x="0" y="9325"/>
                </a:lnTo>
                <a:lnTo>
                  <a:pt x="819" y="11932"/>
                </a:lnTo>
                <a:lnTo>
                  <a:pt x="1730" y="19908"/>
                </a:lnTo>
                <a:lnTo>
                  <a:pt x="1972" y="24702"/>
                </a:lnTo>
                <a:lnTo>
                  <a:pt x="3086" y="29803"/>
                </a:lnTo>
                <a:lnTo>
                  <a:pt x="4782" y="35109"/>
                </a:lnTo>
                <a:lnTo>
                  <a:pt x="6865" y="40551"/>
                </a:lnTo>
                <a:lnTo>
                  <a:pt x="8253" y="46084"/>
                </a:lnTo>
                <a:lnTo>
                  <a:pt x="9179" y="51678"/>
                </a:lnTo>
                <a:lnTo>
                  <a:pt x="9796" y="57312"/>
                </a:lnTo>
                <a:lnTo>
                  <a:pt x="10207" y="66783"/>
                </a:lnTo>
                <a:lnTo>
                  <a:pt x="10664" y="92546"/>
                </a:lnTo>
                <a:lnTo>
                  <a:pt x="10922" y="152834"/>
                </a:lnTo>
                <a:lnTo>
                  <a:pt x="11911" y="169517"/>
                </a:lnTo>
                <a:lnTo>
                  <a:pt x="13522" y="182544"/>
                </a:lnTo>
                <a:lnTo>
                  <a:pt x="15549" y="193133"/>
                </a:lnTo>
                <a:lnTo>
                  <a:pt x="16900" y="203050"/>
                </a:lnTo>
                <a:lnTo>
                  <a:pt x="17801" y="212520"/>
                </a:lnTo>
                <a:lnTo>
                  <a:pt x="18401" y="221690"/>
                </a:lnTo>
                <a:lnTo>
                  <a:pt x="19069" y="236959"/>
                </a:lnTo>
                <a:lnTo>
                  <a:pt x="19247" y="243698"/>
                </a:lnTo>
                <a:lnTo>
                  <a:pt x="20318" y="251047"/>
                </a:lnTo>
                <a:lnTo>
                  <a:pt x="21984" y="258805"/>
                </a:lnTo>
                <a:lnTo>
                  <a:pt x="24048" y="266834"/>
                </a:lnTo>
                <a:lnTo>
                  <a:pt x="26376" y="273140"/>
                </a:lnTo>
                <a:lnTo>
                  <a:pt x="28881" y="278295"/>
                </a:lnTo>
                <a:lnTo>
                  <a:pt x="35194" y="288864"/>
                </a:lnTo>
                <a:lnTo>
                  <a:pt x="36057" y="292849"/>
                </a:lnTo>
                <a:lnTo>
                  <a:pt x="36287" y="295245"/>
                </a:lnTo>
                <a:lnTo>
                  <a:pt x="37393" y="296842"/>
                </a:lnTo>
                <a:lnTo>
                  <a:pt x="39083" y="297907"/>
                </a:lnTo>
                <a:lnTo>
                  <a:pt x="45320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36"/>
          <p:cNvSpPr/>
          <p:nvPr/>
        </p:nvSpPr>
        <p:spPr>
          <a:xfrm>
            <a:off x="5806440" y="3626167"/>
            <a:ext cx="120015" cy="360046"/>
          </a:xfrm>
          <a:custGeom>
            <a:avLst/>
            <a:gdLst/>
            <a:ahLst/>
            <a:cxnLst/>
            <a:rect l="0" t="0" r="0" b="0"/>
            <a:pathLst>
              <a:path w="120015" h="360046">
                <a:moveTo>
                  <a:pt x="0" y="0"/>
                </a:moveTo>
                <a:lnTo>
                  <a:pt x="0" y="13653"/>
                </a:lnTo>
                <a:lnTo>
                  <a:pt x="952" y="18627"/>
                </a:lnTo>
                <a:lnTo>
                  <a:pt x="4551" y="26694"/>
                </a:lnTo>
                <a:lnTo>
                  <a:pt x="6785" y="35994"/>
                </a:lnTo>
                <a:lnTo>
                  <a:pt x="7381" y="41141"/>
                </a:lnTo>
                <a:lnTo>
                  <a:pt x="8730" y="48382"/>
                </a:lnTo>
                <a:lnTo>
                  <a:pt x="12770" y="66588"/>
                </a:lnTo>
                <a:lnTo>
                  <a:pt x="15181" y="75825"/>
                </a:lnTo>
                <a:lnTo>
                  <a:pt x="17740" y="84840"/>
                </a:lnTo>
                <a:lnTo>
                  <a:pt x="20400" y="93707"/>
                </a:lnTo>
                <a:lnTo>
                  <a:pt x="22172" y="101524"/>
                </a:lnTo>
                <a:lnTo>
                  <a:pt x="23354" y="108641"/>
                </a:lnTo>
                <a:lnTo>
                  <a:pt x="24142" y="115289"/>
                </a:lnTo>
                <a:lnTo>
                  <a:pt x="25619" y="122580"/>
                </a:lnTo>
                <a:lnTo>
                  <a:pt x="27557" y="130297"/>
                </a:lnTo>
                <a:lnTo>
                  <a:pt x="29801" y="138300"/>
                </a:lnTo>
                <a:lnTo>
                  <a:pt x="33202" y="148397"/>
                </a:lnTo>
                <a:lnTo>
                  <a:pt x="42061" y="172317"/>
                </a:lnTo>
                <a:lnTo>
                  <a:pt x="47091" y="183458"/>
                </a:lnTo>
                <a:lnTo>
                  <a:pt x="52348" y="193743"/>
                </a:lnTo>
                <a:lnTo>
                  <a:pt x="62319" y="211838"/>
                </a:lnTo>
                <a:lnTo>
                  <a:pt x="69924" y="226230"/>
                </a:lnTo>
                <a:lnTo>
                  <a:pt x="73286" y="233688"/>
                </a:lnTo>
                <a:lnTo>
                  <a:pt x="76479" y="241517"/>
                </a:lnTo>
                <a:lnTo>
                  <a:pt x="79561" y="249594"/>
                </a:lnTo>
                <a:lnTo>
                  <a:pt x="82568" y="256883"/>
                </a:lnTo>
                <a:lnTo>
                  <a:pt x="85525" y="263648"/>
                </a:lnTo>
                <a:lnTo>
                  <a:pt x="88449" y="270063"/>
                </a:lnTo>
                <a:lnTo>
                  <a:pt x="90398" y="276244"/>
                </a:lnTo>
                <a:lnTo>
                  <a:pt x="91698" y="282270"/>
                </a:lnTo>
                <a:lnTo>
                  <a:pt x="92565" y="288193"/>
                </a:lnTo>
                <a:lnTo>
                  <a:pt x="94095" y="294046"/>
                </a:lnTo>
                <a:lnTo>
                  <a:pt x="96067" y="299853"/>
                </a:lnTo>
                <a:lnTo>
                  <a:pt x="98335" y="305630"/>
                </a:lnTo>
                <a:lnTo>
                  <a:pt x="100799" y="310433"/>
                </a:lnTo>
                <a:lnTo>
                  <a:pt x="103394" y="314588"/>
                </a:lnTo>
                <a:lnTo>
                  <a:pt x="106077" y="318310"/>
                </a:lnTo>
                <a:lnTo>
                  <a:pt x="109058" y="327526"/>
                </a:lnTo>
                <a:lnTo>
                  <a:pt x="111335" y="337972"/>
                </a:lnTo>
                <a:lnTo>
                  <a:pt x="113275" y="343425"/>
                </a:lnTo>
                <a:lnTo>
                  <a:pt x="120014" y="3600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37"/>
          <p:cNvSpPr/>
          <p:nvPr/>
        </p:nvSpPr>
        <p:spPr>
          <a:xfrm>
            <a:off x="5626417" y="3780519"/>
            <a:ext cx="360046" cy="68534"/>
          </a:xfrm>
          <a:custGeom>
            <a:avLst/>
            <a:gdLst/>
            <a:ahLst/>
            <a:cxnLst/>
            <a:rect l="0" t="0" r="0" b="0"/>
            <a:pathLst>
              <a:path w="360046" h="68534">
                <a:moveTo>
                  <a:pt x="0" y="68533"/>
                </a:moveTo>
                <a:lnTo>
                  <a:pt x="13653" y="68533"/>
                </a:lnTo>
                <a:lnTo>
                  <a:pt x="19579" y="67581"/>
                </a:lnTo>
                <a:lnTo>
                  <a:pt x="25436" y="65993"/>
                </a:lnTo>
                <a:lnTo>
                  <a:pt x="31244" y="63982"/>
                </a:lnTo>
                <a:lnTo>
                  <a:pt x="37022" y="62642"/>
                </a:lnTo>
                <a:lnTo>
                  <a:pt x="42779" y="61748"/>
                </a:lnTo>
                <a:lnTo>
                  <a:pt x="48522" y="61152"/>
                </a:lnTo>
                <a:lnTo>
                  <a:pt x="56160" y="59803"/>
                </a:lnTo>
                <a:lnTo>
                  <a:pt x="65063" y="57950"/>
                </a:lnTo>
                <a:lnTo>
                  <a:pt x="74807" y="55763"/>
                </a:lnTo>
                <a:lnTo>
                  <a:pt x="84161" y="53352"/>
                </a:lnTo>
                <a:lnTo>
                  <a:pt x="93255" y="50792"/>
                </a:lnTo>
                <a:lnTo>
                  <a:pt x="102175" y="48134"/>
                </a:lnTo>
                <a:lnTo>
                  <a:pt x="122246" y="42639"/>
                </a:lnTo>
                <a:lnTo>
                  <a:pt x="132933" y="39840"/>
                </a:lnTo>
                <a:lnTo>
                  <a:pt x="143867" y="36070"/>
                </a:lnTo>
                <a:lnTo>
                  <a:pt x="154966" y="31651"/>
                </a:lnTo>
                <a:lnTo>
                  <a:pt x="166176" y="26800"/>
                </a:lnTo>
                <a:lnTo>
                  <a:pt x="180316" y="22613"/>
                </a:lnTo>
                <a:lnTo>
                  <a:pt x="196411" y="18870"/>
                </a:lnTo>
                <a:lnTo>
                  <a:pt x="213808" y="15422"/>
                </a:lnTo>
                <a:lnTo>
                  <a:pt x="228264" y="12171"/>
                </a:lnTo>
                <a:lnTo>
                  <a:pt x="240758" y="9051"/>
                </a:lnTo>
                <a:lnTo>
                  <a:pt x="251945" y="6018"/>
                </a:lnTo>
                <a:lnTo>
                  <a:pt x="263214" y="3996"/>
                </a:lnTo>
                <a:lnTo>
                  <a:pt x="274536" y="2649"/>
                </a:lnTo>
                <a:lnTo>
                  <a:pt x="285894" y="1750"/>
                </a:lnTo>
                <a:lnTo>
                  <a:pt x="295371" y="1151"/>
                </a:lnTo>
                <a:lnTo>
                  <a:pt x="310981" y="486"/>
                </a:lnTo>
                <a:lnTo>
                  <a:pt x="330479" y="111"/>
                </a:lnTo>
                <a:lnTo>
                  <a:pt x="343771" y="0"/>
                </a:lnTo>
                <a:lnTo>
                  <a:pt x="347290" y="937"/>
                </a:lnTo>
                <a:lnTo>
                  <a:pt x="350589" y="2514"/>
                </a:lnTo>
                <a:lnTo>
                  <a:pt x="360045" y="85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38"/>
          <p:cNvSpPr/>
          <p:nvPr/>
        </p:nvSpPr>
        <p:spPr>
          <a:xfrm>
            <a:off x="6801156" y="660123"/>
            <a:ext cx="282587" cy="274280"/>
          </a:xfrm>
          <a:custGeom>
            <a:avLst/>
            <a:gdLst/>
            <a:ahLst/>
            <a:cxnLst/>
            <a:rect l="0" t="0" r="0" b="0"/>
            <a:pathLst>
              <a:path w="282587" h="274280">
                <a:moveTo>
                  <a:pt x="16838" y="25677"/>
                </a:moveTo>
                <a:lnTo>
                  <a:pt x="24220" y="18296"/>
                </a:lnTo>
                <a:lnTo>
                  <a:pt x="29961" y="15094"/>
                </a:lnTo>
                <a:lnTo>
                  <a:pt x="34160" y="12906"/>
                </a:lnTo>
                <a:lnTo>
                  <a:pt x="43626" y="10495"/>
                </a:lnTo>
                <a:lnTo>
                  <a:pt x="56605" y="7936"/>
                </a:lnTo>
                <a:lnTo>
                  <a:pt x="71924" y="5277"/>
                </a:lnTo>
                <a:lnTo>
                  <a:pt x="84043" y="3504"/>
                </a:lnTo>
                <a:lnTo>
                  <a:pt x="94026" y="2323"/>
                </a:lnTo>
                <a:lnTo>
                  <a:pt x="102587" y="1535"/>
                </a:lnTo>
                <a:lnTo>
                  <a:pt x="113057" y="1009"/>
                </a:lnTo>
                <a:lnTo>
                  <a:pt x="137390" y="426"/>
                </a:lnTo>
                <a:lnTo>
                  <a:pt x="193326" y="0"/>
                </a:lnTo>
                <a:lnTo>
                  <a:pt x="201172" y="939"/>
                </a:lnTo>
                <a:lnTo>
                  <a:pt x="207354" y="2517"/>
                </a:lnTo>
                <a:lnTo>
                  <a:pt x="212429" y="4522"/>
                </a:lnTo>
                <a:lnTo>
                  <a:pt x="217717" y="6811"/>
                </a:lnTo>
                <a:lnTo>
                  <a:pt x="228673" y="11894"/>
                </a:lnTo>
                <a:lnTo>
                  <a:pt x="237353" y="17329"/>
                </a:lnTo>
                <a:lnTo>
                  <a:pt x="241000" y="20111"/>
                </a:lnTo>
                <a:lnTo>
                  <a:pt x="243432" y="23871"/>
                </a:lnTo>
                <a:lnTo>
                  <a:pt x="245054" y="28283"/>
                </a:lnTo>
                <a:lnTo>
                  <a:pt x="246134" y="33129"/>
                </a:lnTo>
                <a:lnTo>
                  <a:pt x="246855" y="41122"/>
                </a:lnTo>
                <a:lnTo>
                  <a:pt x="247336" y="51214"/>
                </a:lnTo>
                <a:lnTo>
                  <a:pt x="247656" y="62704"/>
                </a:lnTo>
                <a:lnTo>
                  <a:pt x="245964" y="73221"/>
                </a:lnTo>
                <a:lnTo>
                  <a:pt x="242931" y="83091"/>
                </a:lnTo>
                <a:lnTo>
                  <a:pt x="239004" y="92528"/>
                </a:lnTo>
                <a:lnTo>
                  <a:pt x="234481" y="101676"/>
                </a:lnTo>
                <a:lnTo>
                  <a:pt x="229562" y="110633"/>
                </a:lnTo>
                <a:lnTo>
                  <a:pt x="224377" y="119462"/>
                </a:lnTo>
                <a:lnTo>
                  <a:pt x="216076" y="134351"/>
                </a:lnTo>
                <a:lnTo>
                  <a:pt x="212528" y="140989"/>
                </a:lnTo>
                <a:lnTo>
                  <a:pt x="208258" y="146366"/>
                </a:lnTo>
                <a:lnTo>
                  <a:pt x="203507" y="150904"/>
                </a:lnTo>
                <a:lnTo>
                  <a:pt x="198434" y="154882"/>
                </a:lnTo>
                <a:lnTo>
                  <a:pt x="193147" y="159438"/>
                </a:lnTo>
                <a:lnTo>
                  <a:pt x="187718" y="164381"/>
                </a:lnTo>
                <a:lnTo>
                  <a:pt x="182193" y="169581"/>
                </a:lnTo>
                <a:lnTo>
                  <a:pt x="176605" y="174000"/>
                </a:lnTo>
                <a:lnTo>
                  <a:pt x="170975" y="177899"/>
                </a:lnTo>
                <a:lnTo>
                  <a:pt x="165316" y="181451"/>
                </a:lnTo>
                <a:lnTo>
                  <a:pt x="159638" y="184771"/>
                </a:lnTo>
                <a:lnTo>
                  <a:pt x="153948" y="187937"/>
                </a:lnTo>
                <a:lnTo>
                  <a:pt x="148250" y="191000"/>
                </a:lnTo>
                <a:lnTo>
                  <a:pt x="143499" y="193995"/>
                </a:lnTo>
                <a:lnTo>
                  <a:pt x="135680" y="199862"/>
                </a:lnTo>
                <a:lnTo>
                  <a:pt x="131309" y="202760"/>
                </a:lnTo>
                <a:lnTo>
                  <a:pt x="126490" y="205645"/>
                </a:lnTo>
                <a:lnTo>
                  <a:pt x="121372" y="208520"/>
                </a:lnTo>
                <a:lnTo>
                  <a:pt x="116055" y="210438"/>
                </a:lnTo>
                <a:lnTo>
                  <a:pt x="110605" y="211716"/>
                </a:lnTo>
                <a:lnTo>
                  <a:pt x="105067" y="212568"/>
                </a:lnTo>
                <a:lnTo>
                  <a:pt x="99470" y="214088"/>
                </a:lnTo>
                <a:lnTo>
                  <a:pt x="93833" y="216054"/>
                </a:lnTo>
                <a:lnTo>
                  <a:pt x="88171" y="218317"/>
                </a:lnTo>
                <a:lnTo>
                  <a:pt x="82491" y="219826"/>
                </a:lnTo>
                <a:lnTo>
                  <a:pt x="76800" y="220832"/>
                </a:lnTo>
                <a:lnTo>
                  <a:pt x="71100" y="221503"/>
                </a:lnTo>
                <a:lnTo>
                  <a:pt x="64443" y="220997"/>
                </a:lnTo>
                <a:lnTo>
                  <a:pt x="57147" y="219708"/>
                </a:lnTo>
                <a:lnTo>
                  <a:pt x="49426" y="217896"/>
                </a:lnTo>
                <a:lnTo>
                  <a:pt x="42373" y="215735"/>
                </a:lnTo>
                <a:lnTo>
                  <a:pt x="35767" y="213342"/>
                </a:lnTo>
                <a:lnTo>
                  <a:pt x="29457" y="210795"/>
                </a:lnTo>
                <a:lnTo>
                  <a:pt x="23346" y="208144"/>
                </a:lnTo>
                <a:lnTo>
                  <a:pt x="11476" y="202658"/>
                </a:lnTo>
                <a:lnTo>
                  <a:pt x="7548" y="199862"/>
                </a:lnTo>
                <a:lnTo>
                  <a:pt x="4930" y="197045"/>
                </a:lnTo>
                <a:lnTo>
                  <a:pt x="728" y="190231"/>
                </a:lnTo>
                <a:lnTo>
                  <a:pt x="153" y="184219"/>
                </a:lnTo>
                <a:lnTo>
                  <a:pt x="0" y="179949"/>
                </a:lnTo>
                <a:lnTo>
                  <a:pt x="850" y="177103"/>
                </a:lnTo>
                <a:lnTo>
                  <a:pt x="2370" y="175205"/>
                </a:lnTo>
                <a:lnTo>
                  <a:pt x="9060" y="169994"/>
                </a:lnTo>
                <a:lnTo>
                  <a:pt x="11652" y="167608"/>
                </a:lnTo>
                <a:lnTo>
                  <a:pt x="14334" y="166018"/>
                </a:lnTo>
                <a:lnTo>
                  <a:pt x="23611" y="162826"/>
                </a:lnTo>
                <a:lnTo>
                  <a:pt x="28021" y="160925"/>
                </a:lnTo>
                <a:lnTo>
                  <a:pt x="32866" y="158705"/>
                </a:lnTo>
                <a:lnTo>
                  <a:pt x="38000" y="157224"/>
                </a:lnTo>
                <a:lnTo>
                  <a:pt x="43330" y="156238"/>
                </a:lnTo>
                <a:lnTo>
                  <a:pt x="48787" y="155580"/>
                </a:lnTo>
                <a:lnTo>
                  <a:pt x="54330" y="156094"/>
                </a:lnTo>
                <a:lnTo>
                  <a:pt x="59930" y="157389"/>
                </a:lnTo>
                <a:lnTo>
                  <a:pt x="65569" y="159205"/>
                </a:lnTo>
                <a:lnTo>
                  <a:pt x="74374" y="161222"/>
                </a:lnTo>
                <a:lnTo>
                  <a:pt x="78055" y="161760"/>
                </a:lnTo>
                <a:lnTo>
                  <a:pt x="83367" y="163072"/>
                </a:lnTo>
                <a:lnTo>
                  <a:pt x="89766" y="164898"/>
                </a:lnTo>
                <a:lnTo>
                  <a:pt x="96890" y="167068"/>
                </a:lnTo>
                <a:lnTo>
                  <a:pt x="103544" y="169468"/>
                </a:lnTo>
                <a:lnTo>
                  <a:pt x="109884" y="172020"/>
                </a:lnTo>
                <a:lnTo>
                  <a:pt x="116017" y="174674"/>
                </a:lnTo>
                <a:lnTo>
                  <a:pt x="127910" y="180163"/>
                </a:lnTo>
                <a:lnTo>
                  <a:pt x="151068" y="191447"/>
                </a:lnTo>
                <a:lnTo>
                  <a:pt x="156807" y="195245"/>
                </a:lnTo>
                <a:lnTo>
                  <a:pt x="162539" y="199682"/>
                </a:lnTo>
                <a:lnTo>
                  <a:pt x="168264" y="204545"/>
                </a:lnTo>
                <a:lnTo>
                  <a:pt x="173987" y="208740"/>
                </a:lnTo>
                <a:lnTo>
                  <a:pt x="179707" y="212489"/>
                </a:lnTo>
                <a:lnTo>
                  <a:pt x="185425" y="215941"/>
                </a:lnTo>
                <a:lnTo>
                  <a:pt x="191142" y="219194"/>
                </a:lnTo>
                <a:lnTo>
                  <a:pt x="202574" y="225349"/>
                </a:lnTo>
                <a:lnTo>
                  <a:pt x="207337" y="228324"/>
                </a:lnTo>
                <a:lnTo>
                  <a:pt x="215170" y="234170"/>
                </a:lnTo>
                <a:lnTo>
                  <a:pt x="219544" y="237062"/>
                </a:lnTo>
                <a:lnTo>
                  <a:pt x="224366" y="239943"/>
                </a:lnTo>
                <a:lnTo>
                  <a:pt x="229486" y="242816"/>
                </a:lnTo>
                <a:lnTo>
                  <a:pt x="237713" y="248548"/>
                </a:lnTo>
                <a:lnTo>
                  <a:pt x="241241" y="251410"/>
                </a:lnTo>
                <a:lnTo>
                  <a:pt x="247701" y="254590"/>
                </a:lnTo>
                <a:lnTo>
                  <a:pt x="250756" y="255438"/>
                </a:lnTo>
                <a:lnTo>
                  <a:pt x="256693" y="258920"/>
                </a:lnTo>
                <a:lnTo>
                  <a:pt x="259608" y="261182"/>
                </a:lnTo>
                <a:lnTo>
                  <a:pt x="265389" y="263696"/>
                </a:lnTo>
                <a:lnTo>
                  <a:pt x="268264" y="264366"/>
                </a:lnTo>
                <a:lnTo>
                  <a:pt x="273998" y="267651"/>
                </a:lnTo>
                <a:lnTo>
                  <a:pt x="282586" y="2742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39"/>
          <p:cNvSpPr/>
          <p:nvPr/>
        </p:nvSpPr>
        <p:spPr>
          <a:xfrm>
            <a:off x="7152322" y="694372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17145"/>
                </a:moveTo>
                <a:lnTo>
                  <a:pt x="70482" y="17145"/>
                </a:lnTo>
                <a:lnTo>
                  <a:pt x="92707" y="16193"/>
                </a:lnTo>
                <a:lnTo>
                  <a:pt x="116097" y="14605"/>
                </a:lnTo>
                <a:lnTo>
                  <a:pt x="159232" y="11254"/>
                </a:lnTo>
                <a:lnTo>
                  <a:pt x="187927" y="9764"/>
                </a:lnTo>
                <a:lnTo>
                  <a:pt x="199580" y="8414"/>
                </a:lnTo>
                <a:lnTo>
                  <a:pt x="210206" y="6562"/>
                </a:lnTo>
                <a:lnTo>
                  <a:pt x="220148" y="4375"/>
                </a:lnTo>
                <a:lnTo>
                  <a:pt x="228680" y="2917"/>
                </a:lnTo>
                <a:lnTo>
                  <a:pt x="236273" y="1944"/>
                </a:lnTo>
                <a:lnTo>
                  <a:pt x="243241" y="1296"/>
                </a:lnTo>
                <a:lnTo>
                  <a:pt x="249790" y="864"/>
                </a:lnTo>
                <a:lnTo>
                  <a:pt x="256063" y="576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40"/>
          <p:cNvSpPr/>
          <p:nvPr/>
        </p:nvSpPr>
        <p:spPr>
          <a:xfrm>
            <a:off x="7272337" y="685800"/>
            <a:ext cx="51436" cy="240031"/>
          </a:xfrm>
          <a:custGeom>
            <a:avLst/>
            <a:gdLst/>
            <a:ahLst/>
            <a:cxnLst/>
            <a:rect l="0" t="0" r="0" b="0"/>
            <a:pathLst>
              <a:path w="51436" h="240031">
                <a:moveTo>
                  <a:pt x="0" y="0"/>
                </a:moveTo>
                <a:lnTo>
                  <a:pt x="9102" y="9101"/>
                </a:lnTo>
                <a:lnTo>
                  <a:pt x="11782" y="12735"/>
                </a:lnTo>
                <a:lnTo>
                  <a:pt x="13570" y="16110"/>
                </a:lnTo>
                <a:lnTo>
                  <a:pt x="14762" y="19312"/>
                </a:lnTo>
                <a:lnTo>
                  <a:pt x="20989" y="37472"/>
                </a:lnTo>
                <a:lnTo>
                  <a:pt x="22565" y="43079"/>
                </a:lnTo>
                <a:lnTo>
                  <a:pt x="23616" y="47769"/>
                </a:lnTo>
                <a:lnTo>
                  <a:pt x="24317" y="51848"/>
                </a:lnTo>
                <a:lnTo>
                  <a:pt x="23831" y="58378"/>
                </a:lnTo>
                <a:lnTo>
                  <a:pt x="22555" y="66541"/>
                </a:lnTo>
                <a:lnTo>
                  <a:pt x="20751" y="75793"/>
                </a:lnTo>
                <a:lnTo>
                  <a:pt x="19549" y="83866"/>
                </a:lnTo>
                <a:lnTo>
                  <a:pt x="18748" y="91153"/>
                </a:lnTo>
                <a:lnTo>
                  <a:pt x="18214" y="97916"/>
                </a:lnTo>
                <a:lnTo>
                  <a:pt x="18810" y="106235"/>
                </a:lnTo>
                <a:lnTo>
                  <a:pt x="20160" y="115590"/>
                </a:lnTo>
                <a:lnTo>
                  <a:pt x="22013" y="125638"/>
                </a:lnTo>
                <a:lnTo>
                  <a:pt x="26611" y="146961"/>
                </a:lnTo>
                <a:lnTo>
                  <a:pt x="29170" y="157981"/>
                </a:lnTo>
                <a:lnTo>
                  <a:pt x="30877" y="167233"/>
                </a:lnTo>
                <a:lnTo>
                  <a:pt x="32014" y="175306"/>
                </a:lnTo>
                <a:lnTo>
                  <a:pt x="32773" y="182593"/>
                </a:lnTo>
                <a:lnTo>
                  <a:pt x="34231" y="189356"/>
                </a:lnTo>
                <a:lnTo>
                  <a:pt x="36156" y="195770"/>
                </a:lnTo>
                <a:lnTo>
                  <a:pt x="38391" y="201950"/>
                </a:lnTo>
                <a:lnTo>
                  <a:pt x="39882" y="207976"/>
                </a:lnTo>
                <a:lnTo>
                  <a:pt x="40875" y="213898"/>
                </a:lnTo>
                <a:lnTo>
                  <a:pt x="41539" y="219751"/>
                </a:lnTo>
                <a:lnTo>
                  <a:pt x="42932" y="223653"/>
                </a:lnTo>
                <a:lnTo>
                  <a:pt x="44814" y="226254"/>
                </a:lnTo>
                <a:lnTo>
                  <a:pt x="47021" y="227989"/>
                </a:lnTo>
                <a:lnTo>
                  <a:pt x="48492" y="230097"/>
                </a:lnTo>
                <a:lnTo>
                  <a:pt x="49474" y="232456"/>
                </a:lnTo>
                <a:lnTo>
                  <a:pt x="51435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41"/>
          <p:cNvSpPr/>
          <p:nvPr/>
        </p:nvSpPr>
        <p:spPr>
          <a:xfrm>
            <a:off x="7781749" y="651908"/>
            <a:ext cx="159244" cy="282495"/>
          </a:xfrm>
          <a:custGeom>
            <a:avLst/>
            <a:gdLst/>
            <a:ahLst/>
            <a:cxnLst/>
            <a:rect l="0" t="0" r="0" b="0"/>
            <a:pathLst>
              <a:path w="159244" h="282495">
                <a:moveTo>
                  <a:pt x="4938" y="136762"/>
                </a:moveTo>
                <a:lnTo>
                  <a:pt x="387" y="123109"/>
                </a:lnTo>
                <a:lnTo>
                  <a:pt x="0" y="119087"/>
                </a:lnTo>
                <a:lnTo>
                  <a:pt x="693" y="116406"/>
                </a:lnTo>
                <a:lnTo>
                  <a:pt x="2108" y="114619"/>
                </a:lnTo>
                <a:lnTo>
                  <a:pt x="4003" y="109617"/>
                </a:lnTo>
                <a:lnTo>
                  <a:pt x="6220" y="102473"/>
                </a:lnTo>
                <a:lnTo>
                  <a:pt x="8650" y="93900"/>
                </a:lnTo>
                <a:lnTo>
                  <a:pt x="12176" y="85327"/>
                </a:lnTo>
                <a:lnTo>
                  <a:pt x="16430" y="76754"/>
                </a:lnTo>
                <a:lnTo>
                  <a:pt x="25286" y="60562"/>
                </a:lnTo>
                <a:lnTo>
                  <a:pt x="32396" y="47015"/>
                </a:lnTo>
                <a:lnTo>
                  <a:pt x="34673" y="41688"/>
                </a:lnTo>
                <a:lnTo>
                  <a:pt x="37204" y="33229"/>
                </a:lnTo>
                <a:lnTo>
                  <a:pt x="40868" y="26295"/>
                </a:lnTo>
                <a:lnTo>
                  <a:pt x="43179" y="23112"/>
                </a:lnTo>
                <a:lnTo>
                  <a:pt x="45747" y="17036"/>
                </a:lnTo>
                <a:lnTo>
                  <a:pt x="46432" y="14082"/>
                </a:lnTo>
                <a:lnTo>
                  <a:pt x="47840" y="12112"/>
                </a:lnTo>
                <a:lnTo>
                  <a:pt x="49732" y="10800"/>
                </a:lnTo>
                <a:lnTo>
                  <a:pt x="51946" y="9924"/>
                </a:lnTo>
                <a:lnTo>
                  <a:pt x="53422" y="8388"/>
                </a:lnTo>
                <a:lnTo>
                  <a:pt x="54406" y="6412"/>
                </a:lnTo>
                <a:lnTo>
                  <a:pt x="55061" y="4142"/>
                </a:lnTo>
                <a:lnTo>
                  <a:pt x="56451" y="2628"/>
                </a:lnTo>
                <a:lnTo>
                  <a:pt x="58330" y="1619"/>
                </a:lnTo>
                <a:lnTo>
                  <a:pt x="62958" y="498"/>
                </a:lnTo>
                <a:lnTo>
                  <a:pt x="65526" y="199"/>
                </a:lnTo>
                <a:lnTo>
                  <a:pt x="68189" y="0"/>
                </a:lnTo>
                <a:lnTo>
                  <a:pt x="69966" y="820"/>
                </a:lnTo>
                <a:lnTo>
                  <a:pt x="71150" y="2319"/>
                </a:lnTo>
                <a:lnTo>
                  <a:pt x="73418" y="8429"/>
                </a:lnTo>
                <a:lnTo>
                  <a:pt x="77601" y="20670"/>
                </a:lnTo>
                <a:lnTo>
                  <a:pt x="79098" y="26030"/>
                </a:lnTo>
                <a:lnTo>
                  <a:pt x="80761" y="34525"/>
                </a:lnTo>
                <a:lnTo>
                  <a:pt x="81499" y="41476"/>
                </a:lnTo>
                <a:lnTo>
                  <a:pt x="81697" y="44663"/>
                </a:lnTo>
                <a:lnTo>
                  <a:pt x="82780" y="51550"/>
                </a:lnTo>
                <a:lnTo>
                  <a:pt x="86525" y="71902"/>
                </a:lnTo>
                <a:lnTo>
                  <a:pt x="87904" y="81139"/>
                </a:lnTo>
                <a:lnTo>
                  <a:pt x="88824" y="89203"/>
                </a:lnTo>
                <a:lnTo>
                  <a:pt x="89437" y="96483"/>
                </a:lnTo>
                <a:lnTo>
                  <a:pt x="90798" y="103242"/>
                </a:lnTo>
                <a:lnTo>
                  <a:pt x="92658" y="109652"/>
                </a:lnTo>
                <a:lnTo>
                  <a:pt x="94851" y="115831"/>
                </a:lnTo>
                <a:lnTo>
                  <a:pt x="96313" y="121856"/>
                </a:lnTo>
                <a:lnTo>
                  <a:pt x="97287" y="127777"/>
                </a:lnTo>
                <a:lnTo>
                  <a:pt x="97937" y="133629"/>
                </a:lnTo>
                <a:lnTo>
                  <a:pt x="99322" y="140388"/>
                </a:lnTo>
                <a:lnTo>
                  <a:pt x="101199" y="147752"/>
                </a:lnTo>
                <a:lnTo>
                  <a:pt x="103402" y="155518"/>
                </a:lnTo>
                <a:lnTo>
                  <a:pt x="105823" y="162601"/>
                </a:lnTo>
                <a:lnTo>
                  <a:pt x="108390" y="169228"/>
                </a:lnTo>
                <a:lnTo>
                  <a:pt x="119093" y="195276"/>
                </a:lnTo>
                <a:lnTo>
                  <a:pt x="123904" y="207204"/>
                </a:lnTo>
                <a:lnTo>
                  <a:pt x="127111" y="217061"/>
                </a:lnTo>
                <a:lnTo>
                  <a:pt x="129250" y="225537"/>
                </a:lnTo>
                <a:lnTo>
                  <a:pt x="130675" y="233092"/>
                </a:lnTo>
                <a:lnTo>
                  <a:pt x="132577" y="239082"/>
                </a:lnTo>
                <a:lnTo>
                  <a:pt x="134799" y="244028"/>
                </a:lnTo>
                <a:lnTo>
                  <a:pt x="137232" y="248277"/>
                </a:lnTo>
                <a:lnTo>
                  <a:pt x="142476" y="258079"/>
                </a:lnTo>
                <a:lnTo>
                  <a:pt x="149052" y="270792"/>
                </a:lnTo>
                <a:lnTo>
                  <a:pt x="152491" y="275071"/>
                </a:lnTo>
                <a:lnTo>
                  <a:pt x="159243" y="2824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42"/>
          <p:cNvSpPr/>
          <p:nvPr/>
        </p:nvSpPr>
        <p:spPr>
          <a:xfrm>
            <a:off x="7743825" y="882967"/>
            <a:ext cx="360045" cy="34291"/>
          </a:xfrm>
          <a:custGeom>
            <a:avLst/>
            <a:gdLst/>
            <a:ahLst/>
            <a:cxnLst/>
            <a:rect l="0" t="0" r="0" b="0"/>
            <a:pathLst>
              <a:path w="360045" h="34291">
                <a:moveTo>
                  <a:pt x="0" y="34290"/>
                </a:moveTo>
                <a:lnTo>
                  <a:pt x="30135" y="34290"/>
                </a:lnTo>
                <a:lnTo>
                  <a:pt x="80068" y="31750"/>
                </a:lnTo>
                <a:lnTo>
                  <a:pt x="113386" y="29739"/>
                </a:lnTo>
                <a:lnTo>
                  <a:pt x="138456" y="27446"/>
                </a:lnTo>
                <a:lnTo>
                  <a:pt x="158026" y="24965"/>
                </a:lnTo>
                <a:lnTo>
                  <a:pt x="173931" y="22358"/>
                </a:lnTo>
                <a:lnTo>
                  <a:pt x="187391" y="20621"/>
                </a:lnTo>
                <a:lnTo>
                  <a:pt x="199222" y="19462"/>
                </a:lnTo>
                <a:lnTo>
                  <a:pt x="209967" y="18690"/>
                </a:lnTo>
                <a:lnTo>
                  <a:pt x="219988" y="18175"/>
                </a:lnTo>
                <a:lnTo>
                  <a:pt x="238742" y="17603"/>
                </a:lnTo>
                <a:lnTo>
                  <a:pt x="247744" y="16498"/>
                </a:lnTo>
                <a:lnTo>
                  <a:pt x="256602" y="14808"/>
                </a:lnTo>
                <a:lnTo>
                  <a:pt x="265366" y="12730"/>
                </a:lnTo>
                <a:lnTo>
                  <a:pt x="273113" y="11344"/>
                </a:lnTo>
                <a:lnTo>
                  <a:pt x="280182" y="10420"/>
                </a:lnTo>
                <a:lnTo>
                  <a:pt x="286801" y="9804"/>
                </a:lnTo>
                <a:lnTo>
                  <a:pt x="295023" y="8441"/>
                </a:lnTo>
                <a:lnTo>
                  <a:pt x="304313" y="6580"/>
                </a:lnTo>
                <a:lnTo>
                  <a:pt x="314318" y="4387"/>
                </a:lnTo>
                <a:lnTo>
                  <a:pt x="322892" y="2924"/>
                </a:lnTo>
                <a:lnTo>
                  <a:pt x="330515" y="1950"/>
                </a:lnTo>
                <a:lnTo>
                  <a:pt x="337500" y="1300"/>
                </a:lnTo>
                <a:lnTo>
                  <a:pt x="347802" y="578"/>
                </a:lnTo>
                <a:lnTo>
                  <a:pt x="36004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43"/>
          <p:cNvSpPr/>
          <p:nvPr/>
        </p:nvSpPr>
        <p:spPr>
          <a:xfrm>
            <a:off x="8103869" y="677227"/>
            <a:ext cx="111444" cy="282893"/>
          </a:xfrm>
          <a:custGeom>
            <a:avLst/>
            <a:gdLst/>
            <a:ahLst/>
            <a:cxnLst/>
            <a:rect l="0" t="0" r="0" b="0"/>
            <a:pathLst>
              <a:path w="111444" h="282893">
                <a:moveTo>
                  <a:pt x="0" y="0"/>
                </a:moveTo>
                <a:lnTo>
                  <a:pt x="19313" y="19313"/>
                </a:lnTo>
                <a:lnTo>
                  <a:pt x="21448" y="22400"/>
                </a:lnTo>
                <a:lnTo>
                  <a:pt x="23820" y="28371"/>
                </a:lnTo>
                <a:lnTo>
                  <a:pt x="26358" y="34154"/>
                </a:lnTo>
                <a:lnTo>
                  <a:pt x="34258" y="50739"/>
                </a:lnTo>
                <a:lnTo>
                  <a:pt x="37127" y="58591"/>
                </a:lnTo>
                <a:lnTo>
                  <a:pt x="39038" y="65731"/>
                </a:lnTo>
                <a:lnTo>
                  <a:pt x="40312" y="72396"/>
                </a:lnTo>
                <a:lnTo>
                  <a:pt x="42116" y="78744"/>
                </a:lnTo>
                <a:lnTo>
                  <a:pt x="44270" y="84881"/>
                </a:lnTo>
                <a:lnTo>
                  <a:pt x="46659" y="90877"/>
                </a:lnTo>
                <a:lnTo>
                  <a:pt x="49203" y="96780"/>
                </a:lnTo>
                <a:lnTo>
                  <a:pt x="54571" y="108418"/>
                </a:lnTo>
                <a:lnTo>
                  <a:pt x="56383" y="114189"/>
                </a:lnTo>
                <a:lnTo>
                  <a:pt x="57592" y="119941"/>
                </a:lnTo>
                <a:lnTo>
                  <a:pt x="58397" y="125681"/>
                </a:lnTo>
                <a:lnTo>
                  <a:pt x="59886" y="132365"/>
                </a:lnTo>
                <a:lnTo>
                  <a:pt x="61832" y="139678"/>
                </a:lnTo>
                <a:lnTo>
                  <a:pt x="64082" y="147411"/>
                </a:lnTo>
                <a:lnTo>
                  <a:pt x="65581" y="154472"/>
                </a:lnTo>
                <a:lnTo>
                  <a:pt x="66581" y="161084"/>
                </a:lnTo>
                <a:lnTo>
                  <a:pt x="67247" y="167397"/>
                </a:lnTo>
                <a:lnTo>
                  <a:pt x="68644" y="173510"/>
                </a:lnTo>
                <a:lnTo>
                  <a:pt x="70528" y="179491"/>
                </a:lnTo>
                <a:lnTo>
                  <a:pt x="72737" y="185383"/>
                </a:lnTo>
                <a:lnTo>
                  <a:pt x="76114" y="193121"/>
                </a:lnTo>
                <a:lnTo>
                  <a:pt x="84946" y="211879"/>
                </a:lnTo>
                <a:lnTo>
                  <a:pt x="96078" y="234758"/>
                </a:lnTo>
                <a:lnTo>
                  <a:pt x="98342" y="240326"/>
                </a:lnTo>
                <a:lnTo>
                  <a:pt x="100858" y="249051"/>
                </a:lnTo>
                <a:lnTo>
                  <a:pt x="102482" y="253664"/>
                </a:lnTo>
                <a:lnTo>
                  <a:pt x="104516" y="258644"/>
                </a:lnTo>
                <a:lnTo>
                  <a:pt x="106825" y="263870"/>
                </a:lnTo>
                <a:lnTo>
                  <a:pt x="109391" y="272215"/>
                </a:lnTo>
                <a:lnTo>
                  <a:pt x="111443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44"/>
          <p:cNvSpPr/>
          <p:nvPr/>
        </p:nvSpPr>
        <p:spPr>
          <a:xfrm>
            <a:off x="8215312" y="668655"/>
            <a:ext cx="120016" cy="276040"/>
          </a:xfrm>
          <a:custGeom>
            <a:avLst/>
            <a:gdLst/>
            <a:ahLst/>
            <a:cxnLst/>
            <a:rect l="0" t="0" r="0" b="0"/>
            <a:pathLst>
              <a:path w="120016" h="276040">
                <a:moveTo>
                  <a:pt x="0" y="0"/>
                </a:moveTo>
                <a:lnTo>
                  <a:pt x="4551" y="9101"/>
                </a:lnTo>
                <a:lnTo>
                  <a:pt x="6844" y="14640"/>
                </a:lnTo>
                <a:lnTo>
                  <a:pt x="9325" y="21190"/>
                </a:lnTo>
                <a:lnTo>
                  <a:pt x="11932" y="28414"/>
                </a:lnTo>
                <a:lnTo>
                  <a:pt x="13670" y="39897"/>
                </a:lnTo>
                <a:lnTo>
                  <a:pt x="14829" y="54221"/>
                </a:lnTo>
                <a:lnTo>
                  <a:pt x="15601" y="70437"/>
                </a:lnTo>
                <a:lnTo>
                  <a:pt x="18020" y="86010"/>
                </a:lnTo>
                <a:lnTo>
                  <a:pt x="21539" y="101155"/>
                </a:lnTo>
                <a:lnTo>
                  <a:pt x="25788" y="116014"/>
                </a:lnTo>
                <a:lnTo>
                  <a:pt x="28622" y="127825"/>
                </a:lnTo>
                <a:lnTo>
                  <a:pt x="30512" y="137604"/>
                </a:lnTo>
                <a:lnTo>
                  <a:pt x="31771" y="146028"/>
                </a:lnTo>
                <a:lnTo>
                  <a:pt x="33564" y="153550"/>
                </a:lnTo>
                <a:lnTo>
                  <a:pt x="35711" y="160469"/>
                </a:lnTo>
                <a:lnTo>
                  <a:pt x="38095" y="166987"/>
                </a:lnTo>
                <a:lnTo>
                  <a:pt x="41589" y="174189"/>
                </a:lnTo>
                <a:lnTo>
                  <a:pt x="45824" y="181848"/>
                </a:lnTo>
                <a:lnTo>
                  <a:pt x="50552" y="189812"/>
                </a:lnTo>
                <a:lnTo>
                  <a:pt x="54656" y="197026"/>
                </a:lnTo>
                <a:lnTo>
                  <a:pt x="61757" y="210122"/>
                </a:lnTo>
                <a:lnTo>
                  <a:pt x="71110" y="228205"/>
                </a:lnTo>
                <a:lnTo>
                  <a:pt x="75030" y="234051"/>
                </a:lnTo>
                <a:lnTo>
                  <a:pt x="79547" y="239854"/>
                </a:lnTo>
                <a:lnTo>
                  <a:pt x="84464" y="245628"/>
                </a:lnTo>
                <a:lnTo>
                  <a:pt x="87741" y="250429"/>
                </a:lnTo>
                <a:lnTo>
                  <a:pt x="91383" y="258304"/>
                </a:lnTo>
                <a:lnTo>
                  <a:pt x="93307" y="261738"/>
                </a:lnTo>
                <a:lnTo>
                  <a:pt x="95543" y="264979"/>
                </a:lnTo>
                <a:lnTo>
                  <a:pt x="97985" y="268093"/>
                </a:lnTo>
                <a:lnTo>
                  <a:pt x="100566" y="270168"/>
                </a:lnTo>
                <a:lnTo>
                  <a:pt x="103239" y="271552"/>
                </a:lnTo>
                <a:lnTo>
                  <a:pt x="105974" y="272474"/>
                </a:lnTo>
                <a:lnTo>
                  <a:pt x="108749" y="274042"/>
                </a:lnTo>
                <a:lnTo>
                  <a:pt x="111552" y="276039"/>
                </a:lnTo>
                <a:lnTo>
                  <a:pt x="120015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45"/>
          <p:cNvSpPr/>
          <p:nvPr/>
        </p:nvSpPr>
        <p:spPr>
          <a:xfrm>
            <a:off x="8103869" y="797242"/>
            <a:ext cx="137162" cy="51436"/>
          </a:xfrm>
          <a:custGeom>
            <a:avLst/>
            <a:gdLst/>
            <a:ahLst/>
            <a:cxnLst/>
            <a:rect l="0" t="0" r="0" b="0"/>
            <a:pathLst>
              <a:path w="137162" h="51436">
                <a:moveTo>
                  <a:pt x="0" y="51435"/>
                </a:moveTo>
                <a:lnTo>
                  <a:pt x="4552" y="42333"/>
                </a:lnTo>
                <a:lnTo>
                  <a:pt x="7797" y="38700"/>
                </a:lnTo>
                <a:lnTo>
                  <a:pt x="11866" y="35325"/>
                </a:lnTo>
                <a:lnTo>
                  <a:pt x="29234" y="23484"/>
                </a:lnTo>
                <a:lnTo>
                  <a:pt x="36634" y="18514"/>
                </a:lnTo>
                <a:lnTo>
                  <a:pt x="45379" y="14247"/>
                </a:lnTo>
                <a:lnTo>
                  <a:pt x="55018" y="10451"/>
                </a:lnTo>
                <a:lnTo>
                  <a:pt x="65254" y="6967"/>
                </a:lnTo>
                <a:lnTo>
                  <a:pt x="74936" y="4645"/>
                </a:lnTo>
                <a:lnTo>
                  <a:pt x="84247" y="3097"/>
                </a:lnTo>
                <a:lnTo>
                  <a:pt x="93312" y="2064"/>
                </a:lnTo>
                <a:lnTo>
                  <a:pt x="102213" y="1376"/>
                </a:lnTo>
                <a:lnTo>
                  <a:pt x="111004" y="918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46"/>
          <p:cNvSpPr/>
          <p:nvPr/>
        </p:nvSpPr>
        <p:spPr>
          <a:xfrm>
            <a:off x="6826567" y="1105988"/>
            <a:ext cx="308611" cy="237246"/>
          </a:xfrm>
          <a:custGeom>
            <a:avLst/>
            <a:gdLst/>
            <a:ahLst/>
            <a:cxnLst/>
            <a:rect l="0" t="0" r="0" b="0"/>
            <a:pathLst>
              <a:path w="308611" h="237246">
                <a:moveTo>
                  <a:pt x="0" y="17009"/>
                </a:moveTo>
                <a:lnTo>
                  <a:pt x="13652" y="12458"/>
                </a:lnTo>
                <a:lnTo>
                  <a:pt x="19579" y="10165"/>
                </a:lnTo>
                <a:lnTo>
                  <a:pt x="25435" y="7684"/>
                </a:lnTo>
                <a:lnTo>
                  <a:pt x="31244" y="5077"/>
                </a:lnTo>
                <a:lnTo>
                  <a:pt x="37022" y="3340"/>
                </a:lnTo>
                <a:lnTo>
                  <a:pt x="42779" y="2181"/>
                </a:lnTo>
                <a:lnTo>
                  <a:pt x="48521" y="1409"/>
                </a:lnTo>
                <a:lnTo>
                  <a:pt x="56160" y="894"/>
                </a:lnTo>
                <a:lnTo>
                  <a:pt x="65063" y="550"/>
                </a:lnTo>
                <a:lnTo>
                  <a:pt x="97625" y="0"/>
                </a:lnTo>
                <a:lnTo>
                  <a:pt x="106041" y="907"/>
                </a:lnTo>
                <a:lnTo>
                  <a:pt x="115461" y="2464"/>
                </a:lnTo>
                <a:lnTo>
                  <a:pt x="125552" y="4455"/>
                </a:lnTo>
                <a:lnTo>
                  <a:pt x="135136" y="8640"/>
                </a:lnTo>
                <a:lnTo>
                  <a:pt x="144383" y="14287"/>
                </a:lnTo>
                <a:lnTo>
                  <a:pt x="153405" y="20909"/>
                </a:lnTo>
                <a:lnTo>
                  <a:pt x="162278" y="28182"/>
                </a:lnTo>
                <a:lnTo>
                  <a:pt x="171050" y="35887"/>
                </a:lnTo>
                <a:lnTo>
                  <a:pt x="179756" y="43882"/>
                </a:lnTo>
                <a:lnTo>
                  <a:pt x="185560" y="51117"/>
                </a:lnTo>
                <a:lnTo>
                  <a:pt x="189429" y="57845"/>
                </a:lnTo>
                <a:lnTo>
                  <a:pt x="192009" y="64236"/>
                </a:lnTo>
                <a:lnTo>
                  <a:pt x="193728" y="70401"/>
                </a:lnTo>
                <a:lnTo>
                  <a:pt x="194874" y="76416"/>
                </a:lnTo>
                <a:lnTo>
                  <a:pt x="195640" y="82331"/>
                </a:lnTo>
                <a:lnTo>
                  <a:pt x="196148" y="88180"/>
                </a:lnTo>
                <a:lnTo>
                  <a:pt x="196488" y="93984"/>
                </a:lnTo>
                <a:lnTo>
                  <a:pt x="196715" y="99758"/>
                </a:lnTo>
                <a:lnTo>
                  <a:pt x="195913" y="105512"/>
                </a:lnTo>
                <a:lnTo>
                  <a:pt x="194426" y="111254"/>
                </a:lnTo>
                <a:lnTo>
                  <a:pt x="192482" y="116986"/>
                </a:lnTo>
                <a:lnTo>
                  <a:pt x="190234" y="122713"/>
                </a:lnTo>
                <a:lnTo>
                  <a:pt x="187783" y="128436"/>
                </a:lnTo>
                <a:lnTo>
                  <a:pt x="182519" y="139875"/>
                </a:lnTo>
                <a:lnTo>
                  <a:pt x="177004" y="151308"/>
                </a:lnTo>
                <a:lnTo>
                  <a:pt x="173248" y="157025"/>
                </a:lnTo>
                <a:lnTo>
                  <a:pt x="168839" y="162740"/>
                </a:lnTo>
                <a:lnTo>
                  <a:pt x="163995" y="168456"/>
                </a:lnTo>
                <a:lnTo>
                  <a:pt x="159812" y="174171"/>
                </a:lnTo>
                <a:lnTo>
                  <a:pt x="156071" y="179886"/>
                </a:lnTo>
                <a:lnTo>
                  <a:pt x="152625" y="185601"/>
                </a:lnTo>
                <a:lnTo>
                  <a:pt x="148422" y="190364"/>
                </a:lnTo>
                <a:lnTo>
                  <a:pt x="143716" y="194491"/>
                </a:lnTo>
                <a:lnTo>
                  <a:pt x="138673" y="198196"/>
                </a:lnTo>
                <a:lnTo>
                  <a:pt x="133406" y="202570"/>
                </a:lnTo>
                <a:lnTo>
                  <a:pt x="127990" y="207392"/>
                </a:lnTo>
                <a:lnTo>
                  <a:pt x="122475" y="212511"/>
                </a:lnTo>
                <a:lnTo>
                  <a:pt x="116892" y="215923"/>
                </a:lnTo>
                <a:lnTo>
                  <a:pt x="111266" y="218199"/>
                </a:lnTo>
                <a:lnTo>
                  <a:pt x="105609" y="219715"/>
                </a:lnTo>
                <a:lnTo>
                  <a:pt x="98981" y="222632"/>
                </a:lnTo>
                <a:lnTo>
                  <a:pt x="91706" y="226481"/>
                </a:lnTo>
                <a:lnTo>
                  <a:pt x="83997" y="230952"/>
                </a:lnTo>
                <a:lnTo>
                  <a:pt x="77906" y="233933"/>
                </a:lnTo>
                <a:lnTo>
                  <a:pt x="68597" y="237245"/>
                </a:lnTo>
                <a:lnTo>
                  <a:pt x="63829" y="237175"/>
                </a:lnTo>
                <a:lnTo>
                  <a:pt x="58746" y="236176"/>
                </a:lnTo>
                <a:lnTo>
                  <a:pt x="47064" y="232527"/>
                </a:lnTo>
                <a:lnTo>
                  <a:pt x="32348" y="227730"/>
                </a:lnTo>
                <a:lnTo>
                  <a:pt x="27280" y="225117"/>
                </a:lnTo>
                <a:lnTo>
                  <a:pt x="23902" y="222423"/>
                </a:lnTo>
                <a:lnTo>
                  <a:pt x="18243" y="215937"/>
                </a:lnTo>
                <a:lnTo>
                  <a:pt x="9378" y="206704"/>
                </a:lnTo>
                <a:lnTo>
                  <a:pt x="6252" y="202527"/>
                </a:lnTo>
                <a:lnTo>
                  <a:pt x="2779" y="195347"/>
                </a:lnTo>
                <a:lnTo>
                  <a:pt x="1235" y="188980"/>
                </a:lnTo>
                <a:lnTo>
                  <a:pt x="824" y="185949"/>
                </a:lnTo>
                <a:lnTo>
                  <a:pt x="1502" y="182976"/>
                </a:lnTo>
                <a:lnTo>
                  <a:pt x="4795" y="177132"/>
                </a:lnTo>
                <a:lnTo>
                  <a:pt x="11973" y="171360"/>
                </a:lnTo>
                <a:lnTo>
                  <a:pt x="20562" y="166572"/>
                </a:lnTo>
                <a:lnTo>
                  <a:pt x="31705" y="162924"/>
                </a:lnTo>
                <a:lnTo>
                  <a:pt x="36376" y="160958"/>
                </a:lnTo>
                <a:lnTo>
                  <a:pt x="41396" y="158695"/>
                </a:lnTo>
                <a:lnTo>
                  <a:pt x="46647" y="157186"/>
                </a:lnTo>
                <a:lnTo>
                  <a:pt x="52053" y="156181"/>
                </a:lnTo>
                <a:lnTo>
                  <a:pt x="57562" y="155510"/>
                </a:lnTo>
                <a:lnTo>
                  <a:pt x="63140" y="155063"/>
                </a:lnTo>
                <a:lnTo>
                  <a:pt x="68763" y="154765"/>
                </a:lnTo>
                <a:lnTo>
                  <a:pt x="80092" y="154434"/>
                </a:lnTo>
                <a:lnTo>
                  <a:pt x="91476" y="154287"/>
                </a:lnTo>
                <a:lnTo>
                  <a:pt x="98132" y="155200"/>
                </a:lnTo>
                <a:lnTo>
                  <a:pt x="105426" y="156761"/>
                </a:lnTo>
                <a:lnTo>
                  <a:pt x="113147" y="158755"/>
                </a:lnTo>
                <a:lnTo>
                  <a:pt x="123056" y="160084"/>
                </a:lnTo>
                <a:lnTo>
                  <a:pt x="134425" y="160970"/>
                </a:lnTo>
                <a:lnTo>
                  <a:pt x="146767" y="161560"/>
                </a:lnTo>
                <a:lnTo>
                  <a:pt x="156900" y="162907"/>
                </a:lnTo>
                <a:lnTo>
                  <a:pt x="165560" y="164757"/>
                </a:lnTo>
                <a:lnTo>
                  <a:pt x="173239" y="166942"/>
                </a:lnTo>
                <a:lnTo>
                  <a:pt x="181215" y="168400"/>
                </a:lnTo>
                <a:lnTo>
                  <a:pt x="189390" y="169371"/>
                </a:lnTo>
                <a:lnTo>
                  <a:pt x="197698" y="170019"/>
                </a:lnTo>
                <a:lnTo>
                  <a:pt x="205141" y="170451"/>
                </a:lnTo>
                <a:lnTo>
                  <a:pt x="212008" y="170738"/>
                </a:lnTo>
                <a:lnTo>
                  <a:pt x="308610" y="1713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47"/>
          <p:cNvSpPr/>
          <p:nvPr/>
        </p:nvSpPr>
        <p:spPr>
          <a:xfrm>
            <a:off x="7118032" y="1097280"/>
            <a:ext cx="257176" cy="34290"/>
          </a:xfrm>
          <a:custGeom>
            <a:avLst/>
            <a:gdLst/>
            <a:ahLst/>
            <a:cxnLst/>
            <a:rect l="0" t="0" r="0" b="0"/>
            <a:pathLst>
              <a:path w="257176" h="34290">
                <a:moveTo>
                  <a:pt x="0" y="34289"/>
                </a:moveTo>
                <a:lnTo>
                  <a:pt x="13652" y="29739"/>
                </a:lnTo>
                <a:lnTo>
                  <a:pt x="19579" y="28398"/>
                </a:lnTo>
                <a:lnTo>
                  <a:pt x="25435" y="27505"/>
                </a:lnTo>
                <a:lnTo>
                  <a:pt x="31245" y="26909"/>
                </a:lnTo>
                <a:lnTo>
                  <a:pt x="37975" y="26511"/>
                </a:lnTo>
                <a:lnTo>
                  <a:pt x="53072" y="26070"/>
                </a:lnTo>
                <a:lnTo>
                  <a:pt x="73087" y="25822"/>
                </a:lnTo>
                <a:lnTo>
                  <a:pt x="84920" y="24834"/>
                </a:lnTo>
                <a:lnTo>
                  <a:pt x="133217" y="19846"/>
                </a:lnTo>
                <a:lnTo>
                  <a:pt x="145961" y="18946"/>
                </a:lnTo>
                <a:lnTo>
                  <a:pt x="157315" y="18345"/>
                </a:lnTo>
                <a:lnTo>
                  <a:pt x="166790" y="16993"/>
                </a:lnTo>
                <a:lnTo>
                  <a:pt x="175011" y="15138"/>
                </a:lnTo>
                <a:lnTo>
                  <a:pt x="182396" y="12950"/>
                </a:lnTo>
                <a:lnTo>
                  <a:pt x="193035" y="11490"/>
                </a:lnTo>
                <a:lnTo>
                  <a:pt x="205843" y="10518"/>
                </a:lnTo>
                <a:lnTo>
                  <a:pt x="220096" y="9869"/>
                </a:lnTo>
                <a:lnTo>
                  <a:pt x="230551" y="8484"/>
                </a:lnTo>
                <a:lnTo>
                  <a:pt x="238473" y="6609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48"/>
          <p:cNvSpPr/>
          <p:nvPr/>
        </p:nvSpPr>
        <p:spPr>
          <a:xfrm>
            <a:off x="7212330" y="1105852"/>
            <a:ext cx="77153" cy="240031"/>
          </a:xfrm>
          <a:custGeom>
            <a:avLst/>
            <a:gdLst/>
            <a:ahLst/>
            <a:cxnLst/>
            <a:rect l="0" t="0" r="0" b="0"/>
            <a:pathLst>
              <a:path w="77153" h="240031">
                <a:moveTo>
                  <a:pt x="0" y="0"/>
                </a:moveTo>
                <a:lnTo>
                  <a:pt x="4551" y="9102"/>
                </a:lnTo>
                <a:lnTo>
                  <a:pt x="6785" y="16110"/>
                </a:lnTo>
                <a:lnTo>
                  <a:pt x="7778" y="23353"/>
                </a:lnTo>
                <a:lnTo>
                  <a:pt x="8043" y="27951"/>
                </a:lnTo>
                <a:lnTo>
                  <a:pt x="8219" y="32921"/>
                </a:lnTo>
                <a:lnTo>
                  <a:pt x="9289" y="40045"/>
                </a:lnTo>
                <a:lnTo>
                  <a:pt x="10955" y="48604"/>
                </a:lnTo>
                <a:lnTo>
                  <a:pt x="13018" y="58120"/>
                </a:lnTo>
                <a:lnTo>
                  <a:pt x="14394" y="66369"/>
                </a:lnTo>
                <a:lnTo>
                  <a:pt x="15311" y="73774"/>
                </a:lnTo>
                <a:lnTo>
                  <a:pt x="15922" y="80615"/>
                </a:lnTo>
                <a:lnTo>
                  <a:pt x="17282" y="86128"/>
                </a:lnTo>
                <a:lnTo>
                  <a:pt x="19141" y="90756"/>
                </a:lnTo>
                <a:lnTo>
                  <a:pt x="23747" y="99391"/>
                </a:lnTo>
                <a:lnTo>
                  <a:pt x="37264" y="126025"/>
                </a:lnTo>
                <a:lnTo>
                  <a:pt x="39131" y="131641"/>
                </a:lnTo>
                <a:lnTo>
                  <a:pt x="40374" y="137291"/>
                </a:lnTo>
                <a:lnTo>
                  <a:pt x="41203" y="142962"/>
                </a:lnTo>
                <a:lnTo>
                  <a:pt x="43661" y="149601"/>
                </a:lnTo>
                <a:lnTo>
                  <a:pt x="47205" y="156884"/>
                </a:lnTo>
                <a:lnTo>
                  <a:pt x="51472" y="164597"/>
                </a:lnTo>
                <a:lnTo>
                  <a:pt x="55270" y="172596"/>
                </a:lnTo>
                <a:lnTo>
                  <a:pt x="58754" y="180787"/>
                </a:lnTo>
                <a:lnTo>
                  <a:pt x="62029" y="189105"/>
                </a:lnTo>
                <a:lnTo>
                  <a:pt x="65165" y="195602"/>
                </a:lnTo>
                <a:lnTo>
                  <a:pt x="68209" y="200886"/>
                </a:lnTo>
                <a:lnTo>
                  <a:pt x="71190" y="205362"/>
                </a:lnTo>
                <a:lnTo>
                  <a:pt x="73177" y="209298"/>
                </a:lnTo>
                <a:lnTo>
                  <a:pt x="75386" y="216211"/>
                </a:lnTo>
                <a:lnTo>
                  <a:pt x="76367" y="222459"/>
                </a:lnTo>
                <a:lnTo>
                  <a:pt x="77152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49"/>
          <p:cNvSpPr/>
          <p:nvPr/>
        </p:nvSpPr>
        <p:spPr>
          <a:xfrm>
            <a:off x="7906702" y="1080135"/>
            <a:ext cx="42864" cy="265748"/>
          </a:xfrm>
          <a:custGeom>
            <a:avLst/>
            <a:gdLst/>
            <a:ahLst/>
            <a:cxnLst/>
            <a:rect l="0" t="0" r="0" b="0"/>
            <a:pathLst>
              <a:path w="42864" h="265748">
                <a:moveTo>
                  <a:pt x="0" y="0"/>
                </a:moveTo>
                <a:lnTo>
                  <a:pt x="0" y="63100"/>
                </a:lnTo>
                <a:lnTo>
                  <a:pt x="952" y="77309"/>
                </a:lnTo>
                <a:lnTo>
                  <a:pt x="2540" y="87734"/>
                </a:lnTo>
                <a:lnTo>
                  <a:pt x="4551" y="95637"/>
                </a:lnTo>
                <a:lnTo>
                  <a:pt x="5891" y="102810"/>
                </a:lnTo>
                <a:lnTo>
                  <a:pt x="6785" y="109498"/>
                </a:lnTo>
                <a:lnTo>
                  <a:pt x="7382" y="115861"/>
                </a:lnTo>
                <a:lnTo>
                  <a:pt x="7778" y="122008"/>
                </a:lnTo>
                <a:lnTo>
                  <a:pt x="8043" y="128011"/>
                </a:lnTo>
                <a:lnTo>
                  <a:pt x="8337" y="139761"/>
                </a:lnTo>
                <a:lnTo>
                  <a:pt x="8468" y="151333"/>
                </a:lnTo>
                <a:lnTo>
                  <a:pt x="9455" y="156134"/>
                </a:lnTo>
                <a:lnTo>
                  <a:pt x="11066" y="160286"/>
                </a:lnTo>
                <a:lnTo>
                  <a:pt x="13092" y="164007"/>
                </a:lnTo>
                <a:lnTo>
                  <a:pt x="14443" y="168393"/>
                </a:lnTo>
                <a:lnTo>
                  <a:pt x="15344" y="173222"/>
                </a:lnTo>
                <a:lnTo>
                  <a:pt x="15945" y="178346"/>
                </a:lnTo>
                <a:lnTo>
                  <a:pt x="17297" y="183667"/>
                </a:lnTo>
                <a:lnTo>
                  <a:pt x="19151" y="189120"/>
                </a:lnTo>
                <a:lnTo>
                  <a:pt x="21340" y="194660"/>
                </a:lnTo>
                <a:lnTo>
                  <a:pt x="22799" y="199305"/>
                </a:lnTo>
                <a:lnTo>
                  <a:pt x="23772" y="203355"/>
                </a:lnTo>
                <a:lnTo>
                  <a:pt x="24853" y="210395"/>
                </a:lnTo>
                <a:lnTo>
                  <a:pt x="25333" y="216699"/>
                </a:lnTo>
                <a:lnTo>
                  <a:pt x="26415" y="219713"/>
                </a:lnTo>
                <a:lnTo>
                  <a:pt x="28087" y="222675"/>
                </a:lnTo>
                <a:lnTo>
                  <a:pt x="30154" y="225603"/>
                </a:lnTo>
                <a:lnTo>
                  <a:pt x="32486" y="229459"/>
                </a:lnTo>
                <a:lnTo>
                  <a:pt x="34992" y="233935"/>
                </a:lnTo>
                <a:lnTo>
                  <a:pt x="37616" y="238824"/>
                </a:lnTo>
                <a:lnTo>
                  <a:pt x="39364" y="243988"/>
                </a:lnTo>
                <a:lnTo>
                  <a:pt x="40531" y="249336"/>
                </a:lnTo>
                <a:lnTo>
                  <a:pt x="42863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50"/>
          <p:cNvSpPr/>
          <p:nvPr/>
        </p:nvSpPr>
        <p:spPr>
          <a:xfrm>
            <a:off x="8129587" y="1088707"/>
            <a:ext cx="42864" cy="274321"/>
          </a:xfrm>
          <a:custGeom>
            <a:avLst/>
            <a:gdLst/>
            <a:ahLst/>
            <a:cxnLst/>
            <a:rect l="0" t="0" r="0" b="0"/>
            <a:pathLst>
              <a:path w="42864" h="274321">
                <a:moveTo>
                  <a:pt x="0" y="0"/>
                </a:moveTo>
                <a:lnTo>
                  <a:pt x="0" y="105965"/>
                </a:lnTo>
                <a:lnTo>
                  <a:pt x="953" y="112553"/>
                </a:lnTo>
                <a:lnTo>
                  <a:pt x="2539" y="118850"/>
                </a:lnTo>
                <a:lnTo>
                  <a:pt x="4551" y="124954"/>
                </a:lnTo>
                <a:lnTo>
                  <a:pt x="5892" y="130927"/>
                </a:lnTo>
                <a:lnTo>
                  <a:pt x="6785" y="136815"/>
                </a:lnTo>
                <a:lnTo>
                  <a:pt x="7382" y="142645"/>
                </a:lnTo>
                <a:lnTo>
                  <a:pt x="7779" y="148437"/>
                </a:lnTo>
                <a:lnTo>
                  <a:pt x="8043" y="154203"/>
                </a:lnTo>
                <a:lnTo>
                  <a:pt x="8220" y="159952"/>
                </a:lnTo>
                <a:lnTo>
                  <a:pt x="9289" y="165690"/>
                </a:lnTo>
                <a:lnTo>
                  <a:pt x="10957" y="171420"/>
                </a:lnTo>
                <a:lnTo>
                  <a:pt x="13019" y="177145"/>
                </a:lnTo>
                <a:lnTo>
                  <a:pt x="14394" y="182867"/>
                </a:lnTo>
                <a:lnTo>
                  <a:pt x="15311" y="188586"/>
                </a:lnTo>
                <a:lnTo>
                  <a:pt x="15923" y="194304"/>
                </a:lnTo>
                <a:lnTo>
                  <a:pt x="17283" y="200974"/>
                </a:lnTo>
                <a:lnTo>
                  <a:pt x="19141" y="208277"/>
                </a:lnTo>
                <a:lnTo>
                  <a:pt x="21334" y="216004"/>
                </a:lnTo>
                <a:lnTo>
                  <a:pt x="26310" y="232209"/>
                </a:lnTo>
                <a:lnTo>
                  <a:pt x="28970" y="240531"/>
                </a:lnTo>
                <a:lnTo>
                  <a:pt x="30742" y="247032"/>
                </a:lnTo>
                <a:lnTo>
                  <a:pt x="31925" y="252318"/>
                </a:lnTo>
                <a:lnTo>
                  <a:pt x="32714" y="256794"/>
                </a:lnTo>
                <a:lnTo>
                  <a:pt x="34192" y="259779"/>
                </a:lnTo>
                <a:lnTo>
                  <a:pt x="36130" y="261768"/>
                </a:lnTo>
                <a:lnTo>
                  <a:pt x="42863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51"/>
          <p:cNvSpPr/>
          <p:nvPr/>
        </p:nvSpPr>
        <p:spPr>
          <a:xfrm>
            <a:off x="8241030" y="1071562"/>
            <a:ext cx="85726" cy="274321"/>
          </a:xfrm>
          <a:custGeom>
            <a:avLst/>
            <a:gdLst/>
            <a:ahLst/>
            <a:cxnLst/>
            <a:rect l="0" t="0" r="0" b="0"/>
            <a:pathLst>
              <a:path w="85726" h="274321">
                <a:moveTo>
                  <a:pt x="0" y="0"/>
                </a:moveTo>
                <a:lnTo>
                  <a:pt x="4551" y="9102"/>
                </a:lnTo>
                <a:lnTo>
                  <a:pt x="6844" y="14640"/>
                </a:lnTo>
                <a:lnTo>
                  <a:pt x="9324" y="21190"/>
                </a:lnTo>
                <a:lnTo>
                  <a:pt x="11931" y="28414"/>
                </a:lnTo>
                <a:lnTo>
                  <a:pt x="13670" y="39898"/>
                </a:lnTo>
                <a:lnTo>
                  <a:pt x="14828" y="54221"/>
                </a:lnTo>
                <a:lnTo>
                  <a:pt x="16115" y="83153"/>
                </a:lnTo>
                <a:lnTo>
                  <a:pt x="16687" y="102362"/>
                </a:lnTo>
                <a:lnTo>
                  <a:pt x="17009" y="132988"/>
                </a:lnTo>
                <a:lnTo>
                  <a:pt x="18006" y="141999"/>
                </a:lnTo>
                <a:lnTo>
                  <a:pt x="19625" y="149911"/>
                </a:lnTo>
                <a:lnTo>
                  <a:pt x="21656" y="157091"/>
                </a:lnTo>
                <a:lnTo>
                  <a:pt x="24915" y="164735"/>
                </a:lnTo>
                <a:lnTo>
                  <a:pt x="28993" y="172688"/>
                </a:lnTo>
                <a:lnTo>
                  <a:pt x="33616" y="180848"/>
                </a:lnTo>
                <a:lnTo>
                  <a:pt x="38603" y="189145"/>
                </a:lnTo>
                <a:lnTo>
                  <a:pt x="49223" y="205985"/>
                </a:lnTo>
                <a:lnTo>
                  <a:pt x="53771" y="213523"/>
                </a:lnTo>
                <a:lnTo>
                  <a:pt x="57755" y="220454"/>
                </a:lnTo>
                <a:lnTo>
                  <a:pt x="61362" y="226979"/>
                </a:lnTo>
                <a:lnTo>
                  <a:pt x="64721" y="232282"/>
                </a:lnTo>
                <a:lnTo>
                  <a:pt x="67912" y="236770"/>
                </a:lnTo>
                <a:lnTo>
                  <a:pt x="70992" y="240714"/>
                </a:lnTo>
                <a:lnTo>
                  <a:pt x="73046" y="244296"/>
                </a:lnTo>
                <a:lnTo>
                  <a:pt x="75327" y="250816"/>
                </a:lnTo>
                <a:lnTo>
                  <a:pt x="76888" y="253888"/>
                </a:lnTo>
                <a:lnTo>
                  <a:pt x="78881" y="256889"/>
                </a:lnTo>
                <a:lnTo>
                  <a:pt x="83696" y="263123"/>
                </a:lnTo>
                <a:lnTo>
                  <a:pt x="85725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52"/>
          <p:cNvSpPr/>
          <p:nvPr/>
        </p:nvSpPr>
        <p:spPr>
          <a:xfrm>
            <a:off x="8103869" y="1183005"/>
            <a:ext cx="231459" cy="51436"/>
          </a:xfrm>
          <a:custGeom>
            <a:avLst/>
            <a:gdLst/>
            <a:ahLst/>
            <a:cxnLst/>
            <a:rect l="0" t="0" r="0" b="0"/>
            <a:pathLst>
              <a:path w="231459" h="51436">
                <a:moveTo>
                  <a:pt x="0" y="51435"/>
                </a:moveTo>
                <a:lnTo>
                  <a:pt x="35796" y="39503"/>
                </a:lnTo>
                <a:lnTo>
                  <a:pt x="42915" y="37765"/>
                </a:lnTo>
                <a:lnTo>
                  <a:pt x="49565" y="36606"/>
                </a:lnTo>
                <a:lnTo>
                  <a:pt x="66796" y="34367"/>
                </a:lnTo>
                <a:lnTo>
                  <a:pt x="108269" y="28703"/>
                </a:lnTo>
                <a:lnTo>
                  <a:pt x="116947" y="27708"/>
                </a:lnTo>
                <a:lnTo>
                  <a:pt x="123684" y="27044"/>
                </a:lnTo>
                <a:lnTo>
                  <a:pt x="131035" y="26602"/>
                </a:lnTo>
                <a:lnTo>
                  <a:pt x="146820" y="26110"/>
                </a:lnTo>
                <a:lnTo>
                  <a:pt x="155983" y="25027"/>
                </a:lnTo>
                <a:lnTo>
                  <a:pt x="165901" y="23352"/>
                </a:lnTo>
                <a:lnTo>
                  <a:pt x="176324" y="21283"/>
                </a:lnTo>
                <a:lnTo>
                  <a:pt x="186129" y="18951"/>
                </a:lnTo>
                <a:lnTo>
                  <a:pt x="195524" y="16444"/>
                </a:lnTo>
                <a:lnTo>
                  <a:pt x="204644" y="13820"/>
                </a:lnTo>
                <a:lnTo>
                  <a:pt x="211677" y="12071"/>
                </a:lnTo>
                <a:lnTo>
                  <a:pt x="217319" y="10904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53"/>
          <p:cNvSpPr/>
          <p:nvPr/>
        </p:nvSpPr>
        <p:spPr>
          <a:xfrm>
            <a:off x="6930047" y="1851764"/>
            <a:ext cx="273711" cy="214209"/>
          </a:xfrm>
          <a:custGeom>
            <a:avLst/>
            <a:gdLst/>
            <a:ahLst/>
            <a:cxnLst/>
            <a:rect l="0" t="0" r="0" b="0"/>
            <a:pathLst>
              <a:path w="273711" h="214209">
                <a:moveTo>
                  <a:pt x="25108" y="8468"/>
                </a:moveTo>
                <a:lnTo>
                  <a:pt x="34209" y="3917"/>
                </a:lnTo>
                <a:lnTo>
                  <a:pt x="39748" y="2577"/>
                </a:lnTo>
                <a:lnTo>
                  <a:pt x="46297" y="1683"/>
                </a:lnTo>
                <a:lnTo>
                  <a:pt x="53522" y="1087"/>
                </a:lnTo>
                <a:lnTo>
                  <a:pt x="61196" y="690"/>
                </a:lnTo>
                <a:lnTo>
                  <a:pt x="77342" y="249"/>
                </a:lnTo>
                <a:lnTo>
                  <a:pt x="97946" y="0"/>
                </a:lnTo>
                <a:lnTo>
                  <a:pt x="106051" y="1870"/>
                </a:lnTo>
                <a:lnTo>
                  <a:pt x="115265" y="5022"/>
                </a:lnTo>
                <a:lnTo>
                  <a:pt x="125217" y="9028"/>
                </a:lnTo>
                <a:lnTo>
                  <a:pt x="132805" y="12652"/>
                </a:lnTo>
                <a:lnTo>
                  <a:pt x="138816" y="16020"/>
                </a:lnTo>
                <a:lnTo>
                  <a:pt x="143776" y="19217"/>
                </a:lnTo>
                <a:lnTo>
                  <a:pt x="148987" y="22302"/>
                </a:lnTo>
                <a:lnTo>
                  <a:pt x="154367" y="25311"/>
                </a:lnTo>
                <a:lnTo>
                  <a:pt x="159858" y="28269"/>
                </a:lnTo>
                <a:lnTo>
                  <a:pt x="163519" y="32146"/>
                </a:lnTo>
                <a:lnTo>
                  <a:pt x="165960" y="36636"/>
                </a:lnTo>
                <a:lnTo>
                  <a:pt x="167586" y="41534"/>
                </a:lnTo>
                <a:lnTo>
                  <a:pt x="168670" y="46705"/>
                </a:lnTo>
                <a:lnTo>
                  <a:pt x="169394" y="52057"/>
                </a:lnTo>
                <a:lnTo>
                  <a:pt x="169876" y="57530"/>
                </a:lnTo>
                <a:lnTo>
                  <a:pt x="170197" y="65941"/>
                </a:lnTo>
                <a:lnTo>
                  <a:pt x="170554" y="87986"/>
                </a:lnTo>
                <a:lnTo>
                  <a:pt x="168745" y="97675"/>
                </a:lnTo>
                <a:lnTo>
                  <a:pt x="165633" y="106040"/>
                </a:lnTo>
                <a:lnTo>
                  <a:pt x="154692" y="126913"/>
                </a:lnTo>
                <a:lnTo>
                  <a:pt x="151502" y="133152"/>
                </a:lnTo>
                <a:lnTo>
                  <a:pt x="145566" y="141120"/>
                </a:lnTo>
                <a:lnTo>
                  <a:pt x="137798" y="150243"/>
                </a:lnTo>
                <a:lnTo>
                  <a:pt x="116282" y="173665"/>
                </a:lnTo>
                <a:lnTo>
                  <a:pt x="106587" y="183807"/>
                </a:lnTo>
                <a:lnTo>
                  <a:pt x="95928" y="194664"/>
                </a:lnTo>
                <a:lnTo>
                  <a:pt x="87381" y="200759"/>
                </a:lnTo>
                <a:lnTo>
                  <a:pt x="79455" y="204421"/>
                </a:lnTo>
                <a:lnTo>
                  <a:pt x="69582" y="209223"/>
                </a:lnTo>
                <a:lnTo>
                  <a:pt x="64282" y="210885"/>
                </a:lnTo>
                <a:lnTo>
                  <a:pt x="58844" y="211993"/>
                </a:lnTo>
                <a:lnTo>
                  <a:pt x="53314" y="212731"/>
                </a:lnTo>
                <a:lnTo>
                  <a:pt x="48674" y="213223"/>
                </a:lnTo>
                <a:lnTo>
                  <a:pt x="40979" y="213770"/>
                </a:lnTo>
                <a:lnTo>
                  <a:pt x="34384" y="214013"/>
                </a:lnTo>
                <a:lnTo>
                  <a:pt x="31292" y="214078"/>
                </a:lnTo>
                <a:lnTo>
                  <a:pt x="22776" y="211611"/>
                </a:lnTo>
                <a:lnTo>
                  <a:pt x="17838" y="209619"/>
                </a:lnTo>
                <a:lnTo>
                  <a:pt x="9812" y="207406"/>
                </a:lnTo>
                <a:lnTo>
                  <a:pt x="6338" y="206816"/>
                </a:lnTo>
                <a:lnTo>
                  <a:pt x="4022" y="205470"/>
                </a:lnTo>
                <a:lnTo>
                  <a:pt x="2478" y="203620"/>
                </a:lnTo>
                <a:lnTo>
                  <a:pt x="1449" y="201434"/>
                </a:lnTo>
                <a:lnTo>
                  <a:pt x="763" y="197120"/>
                </a:lnTo>
                <a:lnTo>
                  <a:pt x="305" y="191386"/>
                </a:lnTo>
                <a:lnTo>
                  <a:pt x="0" y="184706"/>
                </a:lnTo>
                <a:lnTo>
                  <a:pt x="750" y="179300"/>
                </a:lnTo>
                <a:lnTo>
                  <a:pt x="2201" y="174743"/>
                </a:lnTo>
                <a:lnTo>
                  <a:pt x="4121" y="170753"/>
                </a:lnTo>
                <a:lnTo>
                  <a:pt x="6355" y="167141"/>
                </a:lnTo>
                <a:lnTo>
                  <a:pt x="11375" y="160587"/>
                </a:lnTo>
                <a:lnTo>
                  <a:pt x="19321" y="154499"/>
                </a:lnTo>
                <a:lnTo>
                  <a:pt x="24108" y="151542"/>
                </a:lnTo>
                <a:lnTo>
                  <a:pt x="29204" y="148618"/>
                </a:lnTo>
                <a:lnTo>
                  <a:pt x="39946" y="142829"/>
                </a:lnTo>
                <a:lnTo>
                  <a:pt x="56703" y="134216"/>
                </a:lnTo>
                <a:lnTo>
                  <a:pt x="65222" y="131352"/>
                </a:lnTo>
                <a:lnTo>
                  <a:pt x="75662" y="128491"/>
                </a:lnTo>
                <a:lnTo>
                  <a:pt x="87386" y="125631"/>
                </a:lnTo>
                <a:lnTo>
                  <a:pt x="97107" y="124676"/>
                </a:lnTo>
                <a:lnTo>
                  <a:pt x="105492" y="124993"/>
                </a:lnTo>
                <a:lnTo>
                  <a:pt x="112987" y="126156"/>
                </a:lnTo>
                <a:lnTo>
                  <a:pt x="121793" y="128837"/>
                </a:lnTo>
                <a:lnTo>
                  <a:pt x="131475" y="132529"/>
                </a:lnTo>
                <a:lnTo>
                  <a:pt x="150487" y="140759"/>
                </a:lnTo>
                <a:lnTo>
                  <a:pt x="165287" y="147591"/>
                </a:lnTo>
                <a:lnTo>
                  <a:pt x="172853" y="151699"/>
                </a:lnTo>
                <a:lnTo>
                  <a:pt x="180755" y="156343"/>
                </a:lnTo>
                <a:lnTo>
                  <a:pt x="188880" y="161344"/>
                </a:lnTo>
                <a:lnTo>
                  <a:pt x="195249" y="166583"/>
                </a:lnTo>
                <a:lnTo>
                  <a:pt x="200447" y="171980"/>
                </a:lnTo>
                <a:lnTo>
                  <a:pt x="204866" y="177484"/>
                </a:lnTo>
                <a:lnTo>
                  <a:pt x="209717" y="182105"/>
                </a:lnTo>
                <a:lnTo>
                  <a:pt x="214855" y="186139"/>
                </a:lnTo>
                <a:lnTo>
                  <a:pt x="220186" y="189780"/>
                </a:lnTo>
                <a:lnTo>
                  <a:pt x="228649" y="193826"/>
                </a:lnTo>
                <a:lnTo>
                  <a:pt x="232240" y="194905"/>
                </a:lnTo>
                <a:lnTo>
                  <a:pt x="236538" y="197529"/>
                </a:lnTo>
                <a:lnTo>
                  <a:pt x="241309" y="201184"/>
                </a:lnTo>
                <a:lnTo>
                  <a:pt x="246394" y="205525"/>
                </a:lnTo>
                <a:lnTo>
                  <a:pt x="254585" y="210349"/>
                </a:lnTo>
                <a:lnTo>
                  <a:pt x="261400" y="212493"/>
                </a:lnTo>
                <a:lnTo>
                  <a:pt x="264551" y="213065"/>
                </a:lnTo>
                <a:lnTo>
                  <a:pt x="273710" y="2142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54"/>
          <p:cNvSpPr/>
          <p:nvPr/>
        </p:nvSpPr>
        <p:spPr>
          <a:xfrm>
            <a:off x="7255192" y="1843087"/>
            <a:ext cx="282893" cy="25719"/>
          </a:xfrm>
          <a:custGeom>
            <a:avLst/>
            <a:gdLst/>
            <a:ahLst/>
            <a:cxnLst/>
            <a:rect l="0" t="0" r="0" b="0"/>
            <a:pathLst>
              <a:path w="282893" h="25719">
                <a:moveTo>
                  <a:pt x="0" y="25718"/>
                </a:moveTo>
                <a:lnTo>
                  <a:pt x="13652" y="21167"/>
                </a:lnTo>
                <a:lnTo>
                  <a:pt x="19579" y="19826"/>
                </a:lnTo>
                <a:lnTo>
                  <a:pt x="25435" y="18933"/>
                </a:lnTo>
                <a:lnTo>
                  <a:pt x="31245" y="18337"/>
                </a:lnTo>
                <a:lnTo>
                  <a:pt x="40833" y="17939"/>
                </a:lnTo>
                <a:lnTo>
                  <a:pt x="66725" y="17498"/>
                </a:lnTo>
                <a:lnTo>
                  <a:pt x="78774" y="16428"/>
                </a:lnTo>
                <a:lnTo>
                  <a:pt x="89663" y="14762"/>
                </a:lnTo>
                <a:lnTo>
                  <a:pt x="99781" y="12699"/>
                </a:lnTo>
                <a:lnTo>
                  <a:pt x="109383" y="11323"/>
                </a:lnTo>
                <a:lnTo>
                  <a:pt x="118642" y="10406"/>
                </a:lnTo>
                <a:lnTo>
                  <a:pt x="127672" y="9795"/>
                </a:lnTo>
                <a:lnTo>
                  <a:pt x="136550" y="9388"/>
                </a:lnTo>
                <a:lnTo>
                  <a:pt x="154034" y="8935"/>
                </a:lnTo>
                <a:lnTo>
                  <a:pt x="164602" y="7862"/>
                </a:lnTo>
                <a:lnTo>
                  <a:pt x="176410" y="6194"/>
                </a:lnTo>
                <a:lnTo>
                  <a:pt x="189044" y="4129"/>
                </a:lnTo>
                <a:lnTo>
                  <a:pt x="199372" y="2753"/>
                </a:lnTo>
                <a:lnTo>
                  <a:pt x="208162" y="1835"/>
                </a:lnTo>
                <a:lnTo>
                  <a:pt x="215927" y="1223"/>
                </a:lnTo>
                <a:lnTo>
                  <a:pt x="224914" y="816"/>
                </a:lnTo>
                <a:lnTo>
                  <a:pt x="252907" y="242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55"/>
          <p:cNvSpPr/>
          <p:nvPr/>
        </p:nvSpPr>
        <p:spPr>
          <a:xfrm>
            <a:off x="7358062" y="1843087"/>
            <a:ext cx="60008" cy="265749"/>
          </a:xfrm>
          <a:custGeom>
            <a:avLst/>
            <a:gdLst/>
            <a:ahLst/>
            <a:cxnLst/>
            <a:rect l="0" t="0" r="0" b="0"/>
            <a:pathLst>
              <a:path w="60008" h="265749">
                <a:moveTo>
                  <a:pt x="0" y="0"/>
                </a:moveTo>
                <a:lnTo>
                  <a:pt x="0" y="23863"/>
                </a:lnTo>
                <a:lnTo>
                  <a:pt x="953" y="29244"/>
                </a:lnTo>
                <a:lnTo>
                  <a:pt x="2540" y="34736"/>
                </a:lnTo>
                <a:lnTo>
                  <a:pt x="4551" y="40302"/>
                </a:lnTo>
                <a:lnTo>
                  <a:pt x="5892" y="45918"/>
                </a:lnTo>
                <a:lnTo>
                  <a:pt x="6785" y="51567"/>
                </a:lnTo>
                <a:lnTo>
                  <a:pt x="7381" y="57238"/>
                </a:lnTo>
                <a:lnTo>
                  <a:pt x="8731" y="62924"/>
                </a:lnTo>
                <a:lnTo>
                  <a:pt x="10583" y="68619"/>
                </a:lnTo>
                <a:lnTo>
                  <a:pt x="12771" y="74321"/>
                </a:lnTo>
                <a:lnTo>
                  <a:pt x="15181" y="80027"/>
                </a:lnTo>
                <a:lnTo>
                  <a:pt x="17741" y="85737"/>
                </a:lnTo>
                <a:lnTo>
                  <a:pt x="20400" y="91448"/>
                </a:lnTo>
                <a:lnTo>
                  <a:pt x="23125" y="100018"/>
                </a:lnTo>
                <a:lnTo>
                  <a:pt x="25895" y="110493"/>
                </a:lnTo>
                <a:lnTo>
                  <a:pt x="28693" y="122240"/>
                </a:lnTo>
                <a:lnTo>
                  <a:pt x="30559" y="131976"/>
                </a:lnTo>
                <a:lnTo>
                  <a:pt x="31803" y="140371"/>
                </a:lnTo>
                <a:lnTo>
                  <a:pt x="32632" y="147874"/>
                </a:lnTo>
                <a:lnTo>
                  <a:pt x="34137" y="155732"/>
                </a:lnTo>
                <a:lnTo>
                  <a:pt x="36093" y="163829"/>
                </a:lnTo>
                <a:lnTo>
                  <a:pt x="38349" y="172084"/>
                </a:lnTo>
                <a:lnTo>
                  <a:pt x="39854" y="179493"/>
                </a:lnTo>
                <a:lnTo>
                  <a:pt x="40857" y="186337"/>
                </a:lnTo>
                <a:lnTo>
                  <a:pt x="41525" y="192805"/>
                </a:lnTo>
                <a:lnTo>
                  <a:pt x="41972" y="199021"/>
                </a:lnTo>
                <a:lnTo>
                  <a:pt x="42269" y="205071"/>
                </a:lnTo>
                <a:lnTo>
                  <a:pt x="42598" y="216873"/>
                </a:lnTo>
                <a:lnTo>
                  <a:pt x="42745" y="228468"/>
                </a:lnTo>
                <a:lnTo>
                  <a:pt x="43737" y="233275"/>
                </a:lnTo>
                <a:lnTo>
                  <a:pt x="45351" y="237431"/>
                </a:lnTo>
                <a:lnTo>
                  <a:pt x="47379" y="241155"/>
                </a:lnTo>
                <a:lnTo>
                  <a:pt x="49683" y="244590"/>
                </a:lnTo>
                <a:lnTo>
                  <a:pt x="52172" y="247833"/>
                </a:lnTo>
                <a:lnTo>
                  <a:pt x="60007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56"/>
          <p:cNvSpPr/>
          <p:nvPr/>
        </p:nvSpPr>
        <p:spPr>
          <a:xfrm>
            <a:off x="7838122" y="1808797"/>
            <a:ext cx="34291" cy="282893"/>
          </a:xfrm>
          <a:custGeom>
            <a:avLst/>
            <a:gdLst/>
            <a:ahLst/>
            <a:cxnLst/>
            <a:rect l="0" t="0" r="0" b="0"/>
            <a:pathLst>
              <a:path w="34291" h="282893">
                <a:moveTo>
                  <a:pt x="0" y="0"/>
                </a:moveTo>
                <a:lnTo>
                  <a:pt x="4551" y="13653"/>
                </a:lnTo>
                <a:lnTo>
                  <a:pt x="5892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7778" y="37022"/>
                </a:lnTo>
                <a:lnTo>
                  <a:pt x="8043" y="42779"/>
                </a:lnTo>
                <a:lnTo>
                  <a:pt x="8337" y="54255"/>
                </a:lnTo>
                <a:lnTo>
                  <a:pt x="8542" y="87414"/>
                </a:lnTo>
                <a:lnTo>
                  <a:pt x="9505" y="97328"/>
                </a:lnTo>
                <a:lnTo>
                  <a:pt x="11098" y="108700"/>
                </a:lnTo>
                <a:lnTo>
                  <a:pt x="13114" y="121044"/>
                </a:lnTo>
                <a:lnTo>
                  <a:pt x="14458" y="131179"/>
                </a:lnTo>
                <a:lnTo>
                  <a:pt x="15353" y="139840"/>
                </a:lnTo>
                <a:lnTo>
                  <a:pt x="15951" y="147519"/>
                </a:lnTo>
                <a:lnTo>
                  <a:pt x="17301" y="154544"/>
                </a:lnTo>
                <a:lnTo>
                  <a:pt x="19154" y="161132"/>
                </a:lnTo>
                <a:lnTo>
                  <a:pt x="21342" y="167429"/>
                </a:lnTo>
                <a:lnTo>
                  <a:pt x="22801" y="173532"/>
                </a:lnTo>
                <a:lnTo>
                  <a:pt x="23774" y="179505"/>
                </a:lnTo>
                <a:lnTo>
                  <a:pt x="24421" y="185393"/>
                </a:lnTo>
                <a:lnTo>
                  <a:pt x="24853" y="193128"/>
                </a:lnTo>
                <a:lnTo>
                  <a:pt x="25333" y="211882"/>
                </a:lnTo>
                <a:lnTo>
                  <a:pt x="26415" y="220312"/>
                </a:lnTo>
                <a:lnTo>
                  <a:pt x="28087" y="227837"/>
                </a:lnTo>
                <a:lnTo>
                  <a:pt x="30155" y="234759"/>
                </a:lnTo>
                <a:lnTo>
                  <a:pt x="31533" y="240326"/>
                </a:lnTo>
                <a:lnTo>
                  <a:pt x="32452" y="244990"/>
                </a:lnTo>
                <a:lnTo>
                  <a:pt x="33473" y="252712"/>
                </a:lnTo>
                <a:lnTo>
                  <a:pt x="33927" y="259319"/>
                </a:lnTo>
                <a:lnTo>
                  <a:pt x="34129" y="265431"/>
                </a:lnTo>
                <a:lnTo>
                  <a:pt x="34290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557"/>
          <p:cNvSpPr/>
          <p:nvPr/>
        </p:nvSpPr>
        <p:spPr>
          <a:xfrm>
            <a:off x="8086725" y="1800225"/>
            <a:ext cx="25718" cy="308611"/>
          </a:xfrm>
          <a:custGeom>
            <a:avLst/>
            <a:gdLst/>
            <a:ahLst/>
            <a:cxnLst/>
            <a:rect l="0" t="0" r="0" b="0"/>
            <a:pathLst>
              <a:path w="25718" h="308611">
                <a:moveTo>
                  <a:pt x="0" y="0"/>
                </a:moveTo>
                <a:lnTo>
                  <a:pt x="0" y="74394"/>
                </a:lnTo>
                <a:lnTo>
                  <a:pt x="952" y="83886"/>
                </a:lnTo>
                <a:lnTo>
                  <a:pt x="2539" y="95929"/>
                </a:lnTo>
                <a:lnTo>
                  <a:pt x="4550" y="109672"/>
                </a:lnTo>
                <a:lnTo>
                  <a:pt x="5891" y="121692"/>
                </a:lnTo>
                <a:lnTo>
                  <a:pt x="6784" y="132563"/>
                </a:lnTo>
                <a:lnTo>
                  <a:pt x="7778" y="151309"/>
                </a:lnTo>
                <a:lnTo>
                  <a:pt x="8219" y="165991"/>
                </a:lnTo>
                <a:lnTo>
                  <a:pt x="8551" y="217175"/>
                </a:lnTo>
                <a:lnTo>
                  <a:pt x="8563" y="232730"/>
                </a:lnTo>
                <a:lnTo>
                  <a:pt x="9518" y="242783"/>
                </a:lnTo>
                <a:lnTo>
                  <a:pt x="11107" y="254248"/>
                </a:lnTo>
                <a:lnTo>
                  <a:pt x="13120" y="266653"/>
                </a:lnTo>
                <a:lnTo>
                  <a:pt x="14461" y="275876"/>
                </a:lnTo>
                <a:lnTo>
                  <a:pt x="15356" y="282977"/>
                </a:lnTo>
                <a:lnTo>
                  <a:pt x="15953" y="288664"/>
                </a:lnTo>
                <a:lnTo>
                  <a:pt x="17302" y="293408"/>
                </a:lnTo>
                <a:lnTo>
                  <a:pt x="19155" y="297522"/>
                </a:lnTo>
                <a:lnTo>
                  <a:pt x="25717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58"/>
          <p:cNvSpPr/>
          <p:nvPr/>
        </p:nvSpPr>
        <p:spPr>
          <a:xfrm>
            <a:off x="8223884" y="1765935"/>
            <a:ext cx="77154" cy="308611"/>
          </a:xfrm>
          <a:custGeom>
            <a:avLst/>
            <a:gdLst/>
            <a:ahLst/>
            <a:cxnLst/>
            <a:rect l="0" t="0" r="0" b="0"/>
            <a:pathLst>
              <a:path w="77154" h="308611">
                <a:moveTo>
                  <a:pt x="0" y="0"/>
                </a:moveTo>
                <a:lnTo>
                  <a:pt x="0" y="28414"/>
                </a:lnTo>
                <a:lnTo>
                  <a:pt x="953" y="35135"/>
                </a:lnTo>
                <a:lnTo>
                  <a:pt x="2541" y="41521"/>
                </a:lnTo>
                <a:lnTo>
                  <a:pt x="4551" y="47683"/>
                </a:lnTo>
                <a:lnTo>
                  <a:pt x="6844" y="56553"/>
                </a:lnTo>
                <a:lnTo>
                  <a:pt x="11932" y="79110"/>
                </a:lnTo>
                <a:lnTo>
                  <a:pt x="15575" y="90840"/>
                </a:lnTo>
                <a:lnTo>
                  <a:pt x="19908" y="102469"/>
                </a:lnTo>
                <a:lnTo>
                  <a:pt x="24702" y="114033"/>
                </a:lnTo>
                <a:lnTo>
                  <a:pt x="28851" y="126504"/>
                </a:lnTo>
                <a:lnTo>
                  <a:pt x="32569" y="139581"/>
                </a:lnTo>
                <a:lnTo>
                  <a:pt x="36000" y="153061"/>
                </a:lnTo>
                <a:lnTo>
                  <a:pt x="39241" y="164906"/>
                </a:lnTo>
                <a:lnTo>
                  <a:pt x="45381" y="185686"/>
                </a:lnTo>
                <a:lnTo>
                  <a:pt x="58742" y="227103"/>
                </a:lnTo>
                <a:lnTo>
                  <a:pt x="62022" y="239032"/>
                </a:lnTo>
                <a:lnTo>
                  <a:pt x="64209" y="248889"/>
                </a:lnTo>
                <a:lnTo>
                  <a:pt x="65666" y="257366"/>
                </a:lnTo>
                <a:lnTo>
                  <a:pt x="66637" y="263970"/>
                </a:lnTo>
                <a:lnTo>
                  <a:pt x="67285" y="269325"/>
                </a:lnTo>
                <a:lnTo>
                  <a:pt x="68005" y="277815"/>
                </a:lnTo>
                <a:lnTo>
                  <a:pt x="68324" y="284763"/>
                </a:lnTo>
                <a:lnTo>
                  <a:pt x="68505" y="294030"/>
                </a:lnTo>
                <a:lnTo>
                  <a:pt x="69483" y="296032"/>
                </a:lnTo>
                <a:lnTo>
                  <a:pt x="71087" y="297367"/>
                </a:lnTo>
                <a:lnTo>
                  <a:pt x="77153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59"/>
          <p:cNvSpPr/>
          <p:nvPr/>
        </p:nvSpPr>
        <p:spPr>
          <a:xfrm>
            <a:off x="8086725" y="1913357"/>
            <a:ext cx="248603" cy="41174"/>
          </a:xfrm>
          <a:custGeom>
            <a:avLst/>
            <a:gdLst/>
            <a:ahLst/>
            <a:cxnLst/>
            <a:rect l="0" t="0" r="0" b="0"/>
            <a:pathLst>
              <a:path w="248603" h="41174">
                <a:moveTo>
                  <a:pt x="0" y="41173"/>
                </a:moveTo>
                <a:lnTo>
                  <a:pt x="4550" y="36622"/>
                </a:lnTo>
                <a:lnTo>
                  <a:pt x="18274" y="34329"/>
                </a:lnTo>
                <a:lnTo>
                  <a:pt x="39806" y="31848"/>
                </a:lnTo>
                <a:lnTo>
                  <a:pt x="66541" y="29241"/>
                </a:lnTo>
                <a:lnTo>
                  <a:pt x="87223" y="26550"/>
                </a:lnTo>
                <a:lnTo>
                  <a:pt x="103869" y="23804"/>
                </a:lnTo>
                <a:lnTo>
                  <a:pt x="117823" y="21021"/>
                </a:lnTo>
                <a:lnTo>
                  <a:pt x="134746" y="18214"/>
                </a:lnTo>
                <a:lnTo>
                  <a:pt x="173869" y="12553"/>
                </a:lnTo>
                <a:lnTo>
                  <a:pt x="189255" y="9711"/>
                </a:lnTo>
                <a:lnTo>
                  <a:pt x="201417" y="6863"/>
                </a:lnTo>
                <a:lnTo>
                  <a:pt x="211431" y="4012"/>
                </a:lnTo>
                <a:lnTo>
                  <a:pt x="219059" y="2111"/>
                </a:lnTo>
                <a:lnTo>
                  <a:pt x="225097" y="844"/>
                </a:lnTo>
                <a:lnTo>
                  <a:pt x="230075" y="0"/>
                </a:lnTo>
                <a:lnTo>
                  <a:pt x="234345" y="389"/>
                </a:lnTo>
                <a:lnTo>
                  <a:pt x="238145" y="1601"/>
                </a:lnTo>
                <a:lnTo>
                  <a:pt x="248602" y="68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560"/>
          <p:cNvSpPr/>
          <p:nvPr/>
        </p:nvSpPr>
        <p:spPr>
          <a:xfrm>
            <a:off x="6775132" y="2584331"/>
            <a:ext cx="291466" cy="269655"/>
          </a:xfrm>
          <a:custGeom>
            <a:avLst/>
            <a:gdLst/>
            <a:ahLst/>
            <a:cxnLst/>
            <a:rect l="0" t="0" r="0" b="0"/>
            <a:pathLst>
              <a:path w="291466" h="269655">
                <a:moveTo>
                  <a:pt x="0" y="30281"/>
                </a:moveTo>
                <a:lnTo>
                  <a:pt x="13652" y="21180"/>
                </a:lnTo>
                <a:lnTo>
                  <a:pt x="18626" y="17546"/>
                </a:lnTo>
                <a:lnTo>
                  <a:pt x="26694" y="10968"/>
                </a:lnTo>
                <a:lnTo>
                  <a:pt x="31131" y="8834"/>
                </a:lnTo>
                <a:lnTo>
                  <a:pt x="35994" y="7410"/>
                </a:lnTo>
                <a:lnTo>
                  <a:pt x="41141" y="6461"/>
                </a:lnTo>
                <a:lnTo>
                  <a:pt x="46477" y="4876"/>
                </a:lnTo>
                <a:lnTo>
                  <a:pt x="51940" y="2867"/>
                </a:lnTo>
                <a:lnTo>
                  <a:pt x="57487" y="575"/>
                </a:lnTo>
                <a:lnTo>
                  <a:pt x="63090" y="0"/>
                </a:lnTo>
                <a:lnTo>
                  <a:pt x="68730" y="568"/>
                </a:lnTo>
                <a:lnTo>
                  <a:pt x="74395" y="1900"/>
                </a:lnTo>
                <a:lnTo>
                  <a:pt x="80077" y="2788"/>
                </a:lnTo>
                <a:lnTo>
                  <a:pt x="85770" y="3380"/>
                </a:lnTo>
                <a:lnTo>
                  <a:pt x="91470" y="3774"/>
                </a:lnTo>
                <a:lnTo>
                  <a:pt x="97174" y="4990"/>
                </a:lnTo>
                <a:lnTo>
                  <a:pt x="102883" y="6753"/>
                </a:lnTo>
                <a:lnTo>
                  <a:pt x="108594" y="8881"/>
                </a:lnTo>
                <a:lnTo>
                  <a:pt x="114306" y="11252"/>
                </a:lnTo>
                <a:lnTo>
                  <a:pt x="120019" y="13785"/>
                </a:lnTo>
                <a:lnTo>
                  <a:pt x="125733" y="16426"/>
                </a:lnTo>
                <a:lnTo>
                  <a:pt x="134622" y="21901"/>
                </a:lnTo>
                <a:lnTo>
                  <a:pt x="138325" y="24694"/>
                </a:lnTo>
                <a:lnTo>
                  <a:pt x="144981" y="32878"/>
                </a:lnTo>
                <a:lnTo>
                  <a:pt x="148088" y="37727"/>
                </a:lnTo>
                <a:lnTo>
                  <a:pt x="151114" y="42865"/>
                </a:lnTo>
                <a:lnTo>
                  <a:pt x="154082" y="48196"/>
                </a:lnTo>
                <a:lnTo>
                  <a:pt x="157013" y="53654"/>
                </a:lnTo>
                <a:lnTo>
                  <a:pt x="158968" y="59198"/>
                </a:lnTo>
                <a:lnTo>
                  <a:pt x="160271" y="64799"/>
                </a:lnTo>
                <a:lnTo>
                  <a:pt x="161140" y="70438"/>
                </a:lnTo>
                <a:lnTo>
                  <a:pt x="161719" y="78960"/>
                </a:lnTo>
                <a:lnTo>
                  <a:pt x="162105" y="89404"/>
                </a:lnTo>
                <a:lnTo>
                  <a:pt x="162363" y="101129"/>
                </a:lnTo>
                <a:lnTo>
                  <a:pt x="161582" y="111803"/>
                </a:lnTo>
                <a:lnTo>
                  <a:pt x="160109" y="121776"/>
                </a:lnTo>
                <a:lnTo>
                  <a:pt x="158174" y="131283"/>
                </a:lnTo>
                <a:lnTo>
                  <a:pt x="154979" y="142383"/>
                </a:lnTo>
                <a:lnTo>
                  <a:pt x="150945" y="154546"/>
                </a:lnTo>
                <a:lnTo>
                  <a:pt x="146350" y="167417"/>
                </a:lnTo>
                <a:lnTo>
                  <a:pt x="140429" y="180760"/>
                </a:lnTo>
                <a:lnTo>
                  <a:pt x="133625" y="194418"/>
                </a:lnTo>
                <a:lnTo>
                  <a:pt x="126231" y="208285"/>
                </a:lnTo>
                <a:lnTo>
                  <a:pt x="119396" y="218483"/>
                </a:lnTo>
                <a:lnTo>
                  <a:pt x="112935" y="226234"/>
                </a:lnTo>
                <a:lnTo>
                  <a:pt x="106723" y="232354"/>
                </a:lnTo>
                <a:lnTo>
                  <a:pt x="99723" y="238339"/>
                </a:lnTo>
                <a:lnTo>
                  <a:pt x="92200" y="244234"/>
                </a:lnTo>
                <a:lnTo>
                  <a:pt x="84327" y="250069"/>
                </a:lnTo>
                <a:lnTo>
                  <a:pt x="78125" y="254911"/>
                </a:lnTo>
                <a:lnTo>
                  <a:pt x="73039" y="259092"/>
                </a:lnTo>
                <a:lnTo>
                  <a:pt x="64847" y="265325"/>
                </a:lnTo>
                <a:lnTo>
                  <a:pt x="58031" y="268095"/>
                </a:lnTo>
                <a:lnTo>
                  <a:pt x="49287" y="269326"/>
                </a:lnTo>
                <a:lnTo>
                  <a:pt x="44288" y="269654"/>
                </a:lnTo>
                <a:lnTo>
                  <a:pt x="40003" y="268921"/>
                </a:lnTo>
                <a:lnTo>
                  <a:pt x="32702" y="265566"/>
                </a:lnTo>
                <a:lnTo>
                  <a:pt x="26282" y="260899"/>
                </a:lnTo>
                <a:lnTo>
                  <a:pt x="23236" y="258322"/>
                </a:lnTo>
                <a:lnTo>
                  <a:pt x="17313" y="250377"/>
                </a:lnTo>
                <a:lnTo>
                  <a:pt x="14399" y="245592"/>
                </a:lnTo>
                <a:lnTo>
                  <a:pt x="12457" y="239544"/>
                </a:lnTo>
                <a:lnTo>
                  <a:pt x="11163" y="232655"/>
                </a:lnTo>
                <a:lnTo>
                  <a:pt x="10299" y="225204"/>
                </a:lnTo>
                <a:lnTo>
                  <a:pt x="10676" y="218333"/>
                </a:lnTo>
                <a:lnTo>
                  <a:pt x="11880" y="211846"/>
                </a:lnTo>
                <a:lnTo>
                  <a:pt x="13635" y="205617"/>
                </a:lnTo>
                <a:lnTo>
                  <a:pt x="16710" y="197654"/>
                </a:lnTo>
                <a:lnTo>
                  <a:pt x="20665" y="188536"/>
                </a:lnTo>
                <a:lnTo>
                  <a:pt x="25207" y="178647"/>
                </a:lnTo>
                <a:lnTo>
                  <a:pt x="30139" y="171101"/>
                </a:lnTo>
                <a:lnTo>
                  <a:pt x="35332" y="165119"/>
                </a:lnTo>
                <a:lnTo>
                  <a:pt x="40700" y="160178"/>
                </a:lnTo>
                <a:lnTo>
                  <a:pt x="47136" y="155931"/>
                </a:lnTo>
                <a:lnTo>
                  <a:pt x="54284" y="152148"/>
                </a:lnTo>
                <a:lnTo>
                  <a:pt x="61907" y="148673"/>
                </a:lnTo>
                <a:lnTo>
                  <a:pt x="68894" y="146357"/>
                </a:lnTo>
                <a:lnTo>
                  <a:pt x="75457" y="144812"/>
                </a:lnTo>
                <a:lnTo>
                  <a:pt x="81737" y="143783"/>
                </a:lnTo>
                <a:lnTo>
                  <a:pt x="87829" y="142144"/>
                </a:lnTo>
                <a:lnTo>
                  <a:pt x="93796" y="140099"/>
                </a:lnTo>
                <a:lnTo>
                  <a:pt x="99678" y="137783"/>
                </a:lnTo>
                <a:lnTo>
                  <a:pt x="106457" y="137191"/>
                </a:lnTo>
                <a:lnTo>
                  <a:pt x="113834" y="137750"/>
                </a:lnTo>
                <a:lnTo>
                  <a:pt x="121609" y="139074"/>
                </a:lnTo>
                <a:lnTo>
                  <a:pt x="128698" y="139957"/>
                </a:lnTo>
                <a:lnTo>
                  <a:pt x="135329" y="140546"/>
                </a:lnTo>
                <a:lnTo>
                  <a:pt x="141654" y="140939"/>
                </a:lnTo>
                <a:lnTo>
                  <a:pt x="150634" y="143105"/>
                </a:lnTo>
                <a:lnTo>
                  <a:pt x="161383" y="146455"/>
                </a:lnTo>
                <a:lnTo>
                  <a:pt x="173311" y="150593"/>
                </a:lnTo>
                <a:lnTo>
                  <a:pt x="183168" y="154304"/>
                </a:lnTo>
                <a:lnTo>
                  <a:pt x="191645" y="157730"/>
                </a:lnTo>
                <a:lnTo>
                  <a:pt x="199201" y="160967"/>
                </a:lnTo>
                <a:lnTo>
                  <a:pt x="208048" y="165983"/>
                </a:lnTo>
                <a:lnTo>
                  <a:pt x="217756" y="172184"/>
                </a:lnTo>
                <a:lnTo>
                  <a:pt x="228038" y="179175"/>
                </a:lnTo>
                <a:lnTo>
                  <a:pt x="236798" y="184789"/>
                </a:lnTo>
                <a:lnTo>
                  <a:pt x="244543" y="189484"/>
                </a:lnTo>
                <a:lnTo>
                  <a:pt x="251611" y="193566"/>
                </a:lnTo>
                <a:lnTo>
                  <a:pt x="257276" y="198193"/>
                </a:lnTo>
                <a:lnTo>
                  <a:pt x="262005" y="203182"/>
                </a:lnTo>
                <a:lnTo>
                  <a:pt x="266110" y="208414"/>
                </a:lnTo>
                <a:lnTo>
                  <a:pt x="270751" y="212854"/>
                </a:lnTo>
                <a:lnTo>
                  <a:pt x="275751" y="216766"/>
                </a:lnTo>
                <a:lnTo>
                  <a:pt x="291465" y="2274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561"/>
          <p:cNvSpPr/>
          <p:nvPr/>
        </p:nvSpPr>
        <p:spPr>
          <a:xfrm>
            <a:off x="7118032" y="2580322"/>
            <a:ext cx="137161" cy="308611"/>
          </a:xfrm>
          <a:custGeom>
            <a:avLst/>
            <a:gdLst/>
            <a:ahLst/>
            <a:cxnLst/>
            <a:rect l="0" t="0" r="0" b="0"/>
            <a:pathLst>
              <a:path w="137161" h="308611">
                <a:moveTo>
                  <a:pt x="0" y="0"/>
                </a:moveTo>
                <a:lnTo>
                  <a:pt x="11932" y="11932"/>
                </a:lnTo>
                <a:lnTo>
                  <a:pt x="16527" y="18432"/>
                </a:lnTo>
                <a:lnTo>
                  <a:pt x="22448" y="27528"/>
                </a:lnTo>
                <a:lnTo>
                  <a:pt x="29253" y="38355"/>
                </a:lnTo>
                <a:lnTo>
                  <a:pt x="34742" y="48430"/>
                </a:lnTo>
                <a:lnTo>
                  <a:pt x="39354" y="58004"/>
                </a:lnTo>
                <a:lnTo>
                  <a:pt x="43381" y="67244"/>
                </a:lnTo>
                <a:lnTo>
                  <a:pt x="47018" y="76262"/>
                </a:lnTo>
                <a:lnTo>
                  <a:pt x="53599" y="93902"/>
                </a:lnTo>
                <a:lnTo>
                  <a:pt x="65586" y="128509"/>
                </a:lnTo>
                <a:lnTo>
                  <a:pt x="79992" y="171440"/>
                </a:lnTo>
                <a:lnTo>
                  <a:pt x="82856" y="181921"/>
                </a:lnTo>
                <a:lnTo>
                  <a:pt x="85717" y="193671"/>
                </a:lnTo>
                <a:lnTo>
                  <a:pt x="88577" y="206266"/>
                </a:lnTo>
                <a:lnTo>
                  <a:pt x="92389" y="216568"/>
                </a:lnTo>
                <a:lnTo>
                  <a:pt x="96835" y="225341"/>
                </a:lnTo>
                <a:lnTo>
                  <a:pt x="101704" y="233095"/>
                </a:lnTo>
                <a:lnTo>
                  <a:pt x="104951" y="241122"/>
                </a:lnTo>
                <a:lnTo>
                  <a:pt x="107114" y="249330"/>
                </a:lnTo>
                <a:lnTo>
                  <a:pt x="108557" y="257660"/>
                </a:lnTo>
                <a:lnTo>
                  <a:pt x="110471" y="264166"/>
                </a:lnTo>
                <a:lnTo>
                  <a:pt x="112701" y="269456"/>
                </a:lnTo>
                <a:lnTo>
                  <a:pt x="115138" y="273935"/>
                </a:lnTo>
                <a:lnTo>
                  <a:pt x="117717" y="277873"/>
                </a:lnTo>
                <a:lnTo>
                  <a:pt x="120388" y="281451"/>
                </a:lnTo>
                <a:lnTo>
                  <a:pt x="123122" y="284789"/>
                </a:lnTo>
                <a:lnTo>
                  <a:pt x="126158" y="291038"/>
                </a:lnTo>
                <a:lnTo>
                  <a:pt x="126968" y="294038"/>
                </a:lnTo>
                <a:lnTo>
                  <a:pt x="130408" y="299911"/>
                </a:lnTo>
                <a:lnTo>
                  <a:pt x="137160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562"/>
          <p:cNvSpPr/>
          <p:nvPr/>
        </p:nvSpPr>
        <p:spPr>
          <a:xfrm>
            <a:off x="7272337" y="2554605"/>
            <a:ext cx="162879" cy="308610"/>
          </a:xfrm>
          <a:custGeom>
            <a:avLst/>
            <a:gdLst/>
            <a:ahLst/>
            <a:cxnLst/>
            <a:rect l="0" t="0" r="0" b="0"/>
            <a:pathLst>
              <a:path w="162879" h="308610">
                <a:moveTo>
                  <a:pt x="0" y="0"/>
                </a:moveTo>
                <a:lnTo>
                  <a:pt x="4551" y="9101"/>
                </a:lnTo>
                <a:lnTo>
                  <a:pt x="9326" y="16110"/>
                </a:lnTo>
                <a:lnTo>
                  <a:pt x="11932" y="19312"/>
                </a:lnTo>
                <a:lnTo>
                  <a:pt x="14622" y="23352"/>
                </a:lnTo>
                <a:lnTo>
                  <a:pt x="17368" y="27950"/>
                </a:lnTo>
                <a:lnTo>
                  <a:pt x="20151" y="32921"/>
                </a:lnTo>
                <a:lnTo>
                  <a:pt x="23912" y="41950"/>
                </a:lnTo>
                <a:lnTo>
                  <a:pt x="28324" y="53684"/>
                </a:lnTo>
                <a:lnTo>
                  <a:pt x="33170" y="67221"/>
                </a:lnTo>
                <a:lnTo>
                  <a:pt x="37354" y="80057"/>
                </a:lnTo>
                <a:lnTo>
                  <a:pt x="41095" y="92423"/>
                </a:lnTo>
                <a:lnTo>
                  <a:pt x="44542" y="104478"/>
                </a:lnTo>
                <a:lnTo>
                  <a:pt x="49697" y="118229"/>
                </a:lnTo>
                <a:lnTo>
                  <a:pt x="55991" y="133112"/>
                </a:lnTo>
                <a:lnTo>
                  <a:pt x="63045" y="148749"/>
                </a:lnTo>
                <a:lnTo>
                  <a:pt x="69652" y="164888"/>
                </a:lnTo>
                <a:lnTo>
                  <a:pt x="75963" y="181363"/>
                </a:lnTo>
                <a:lnTo>
                  <a:pt x="82075" y="198061"/>
                </a:lnTo>
                <a:lnTo>
                  <a:pt x="89006" y="212050"/>
                </a:lnTo>
                <a:lnTo>
                  <a:pt x="96485" y="224234"/>
                </a:lnTo>
                <a:lnTo>
                  <a:pt x="104329" y="235214"/>
                </a:lnTo>
                <a:lnTo>
                  <a:pt x="110510" y="244440"/>
                </a:lnTo>
                <a:lnTo>
                  <a:pt x="115584" y="252495"/>
                </a:lnTo>
                <a:lnTo>
                  <a:pt x="119918" y="259769"/>
                </a:lnTo>
                <a:lnTo>
                  <a:pt x="123761" y="266525"/>
                </a:lnTo>
                <a:lnTo>
                  <a:pt x="130570" y="279110"/>
                </a:lnTo>
                <a:lnTo>
                  <a:pt x="134672" y="284181"/>
                </a:lnTo>
                <a:lnTo>
                  <a:pt x="139312" y="288514"/>
                </a:lnTo>
                <a:lnTo>
                  <a:pt x="144309" y="292355"/>
                </a:lnTo>
                <a:lnTo>
                  <a:pt x="147641" y="295868"/>
                </a:lnTo>
                <a:lnTo>
                  <a:pt x="149863" y="299163"/>
                </a:lnTo>
                <a:lnTo>
                  <a:pt x="151343" y="302312"/>
                </a:lnTo>
                <a:lnTo>
                  <a:pt x="153283" y="304411"/>
                </a:lnTo>
                <a:lnTo>
                  <a:pt x="155528" y="305811"/>
                </a:lnTo>
                <a:lnTo>
                  <a:pt x="162878" y="3086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63"/>
          <p:cNvSpPr/>
          <p:nvPr/>
        </p:nvSpPr>
        <p:spPr>
          <a:xfrm>
            <a:off x="7156343" y="2717482"/>
            <a:ext cx="338880" cy="42864"/>
          </a:xfrm>
          <a:custGeom>
            <a:avLst/>
            <a:gdLst/>
            <a:ahLst/>
            <a:cxnLst/>
            <a:rect l="0" t="0" r="0" b="0"/>
            <a:pathLst>
              <a:path w="338880" h="42864">
                <a:moveTo>
                  <a:pt x="4551" y="42863"/>
                </a:moveTo>
                <a:lnTo>
                  <a:pt x="0" y="42863"/>
                </a:lnTo>
                <a:lnTo>
                  <a:pt x="1517" y="41910"/>
                </a:lnTo>
                <a:lnTo>
                  <a:pt x="5387" y="40323"/>
                </a:lnTo>
                <a:lnTo>
                  <a:pt x="10824" y="38312"/>
                </a:lnTo>
                <a:lnTo>
                  <a:pt x="16353" y="36971"/>
                </a:lnTo>
                <a:lnTo>
                  <a:pt x="21944" y="36077"/>
                </a:lnTo>
                <a:lnTo>
                  <a:pt x="27576" y="35482"/>
                </a:lnTo>
                <a:lnTo>
                  <a:pt x="34189" y="34132"/>
                </a:lnTo>
                <a:lnTo>
                  <a:pt x="41455" y="32280"/>
                </a:lnTo>
                <a:lnTo>
                  <a:pt x="58101" y="27682"/>
                </a:lnTo>
                <a:lnTo>
                  <a:pt x="110934" y="14170"/>
                </a:lnTo>
                <a:lnTo>
                  <a:pt x="122146" y="12304"/>
                </a:lnTo>
                <a:lnTo>
                  <a:pt x="133430" y="11060"/>
                </a:lnTo>
                <a:lnTo>
                  <a:pt x="144763" y="10231"/>
                </a:lnTo>
                <a:lnTo>
                  <a:pt x="156129" y="8726"/>
                </a:lnTo>
                <a:lnTo>
                  <a:pt x="167516" y="6770"/>
                </a:lnTo>
                <a:lnTo>
                  <a:pt x="178917" y="4513"/>
                </a:lnTo>
                <a:lnTo>
                  <a:pt x="190327" y="3009"/>
                </a:lnTo>
                <a:lnTo>
                  <a:pt x="201745" y="2006"/>
                </a:lnTo>
                <a:lnTo>
                  <a:pt x="213166" y="1337"/>
                </a:lnTo>
                <a:lnTo>
                  <a:pt x="243637" y="594"/>
                </a:lnTo>
                <a:lnTo>
                  <a:pt x="33887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64"/>
          <p:cNvSpPr/>
          <p:nvPr/>
        </p:nvSpPr>
        <p:spPr>
          <a:xfrm>
            <a:off x="7769542" y="2554605"/>
            <a:ext cx="94299" cy="308610"/>
          </a:xfrm>
          <a:custGeom>
            <a:avLst/>
            <a:gdLst/>
            <a:ahLst/>
            <a:cxnLst/>
            <a:rect l="0" t="0" r="0" b="0"/>
            <a:pathLst>
              <a:path w="94299" h="308610">
                <a:moveTo>
                  <a:pt x="0" y="0"/>
                </a:moveTo>
                <a:lnTo>
                  <a:pt x="11931" y="35795"/>
                </a:lnTo>
                <a:lnTo>
                  <a:pt x="13670" y="45771"/>
                </a:lnTo>
                <a:lnTo>
                  <a:pt x="14828" y="57184"/>
                </a:lnTo>
                <a:lnTo>
                  <a:pt x="15600" y="69554"/>
                </a:lnTo>
                <a:lnTo>
                  <a:pt x="17067" y="79707"/>
                </a:lnTo>
                <a:lnTo>
                  <a:pt x="18999" y="88380"/>
                </a:lnTo>
                <a:lnTo>
                  <a:pt x="21239" y="96068"/>
                </a:lnTo>
                <a:lnTo>
                  <a:pt x="23684" y="105955"/>
                </a:lnTo>
                <a:lnTo>
                  <a:pt x="28942" y="129641"/>
                </a:lnTo>
                <a:lnTo>
                  <a:pt x="31677" y="140720"/>
                </a:lnTo>
                <a:lnTo>
                  <a:pt x="34453" y="150963"/>
                </a:lnTo>
                <a:lnTo>
                  <a:pt x="58235" y="232587"/>
                </a:lnTo>
                <a:lnTo>
                  <a:pt x="61683" y="243640"/>
                </a:lnTo>
                <a:lnTo>
                  <a:pt x="64935" y="252914"/>
                </a:lnTo>
                <a:lnTo>
                  <a:pt x="68055" y="261002"/>
                </a:lnTo>
                <a:lnTo>
                  <a:pt x="71087" y="268299"/>
                </a:lnTo>
                <a:lnTo>
                  <a:pt x="73109" y="274115"/>
                </a:lnTo>
                <a:lnTo>
                  <a:pt x="75355" y="283119"/>
                </a:lnTo>
                <a:lnTo>
                  <a:pt x="76907" y="286853"/>
                </a:lnTo>
                <a:lnTo>
                  <a:pt x="78894" y="290295"/>
                </a:lnTo>
                <a:lnTo>
                  <a:pt x="81171" y="293543"/>
                </a:lnTo>
                <a:lnTo>
                  <a:pt x="83642" y="295707"/>
                </a:lnTo>
                <a:lnTo>
                  <a:pt x="86241" y="297151"/>
                </a:lnTo>
                <a:lnTo>
                  <a:pt x="88927" y="298113"/>
                </a:lnTo>
                <a:lnTo>
                  <a:pt x="90717" y="299707"/>
                </a:lnTo>
                <a:lnTo>
                  <a:pt x="91910" y="301722"/>
                </a:lnTo>
                <a:lnTo>
                  <a:pt x="94298" y="3086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565"/>
          <p:cNvSpPr/>
          <p:nvPr/>
        </p:nvSpPr>
        <p:spPr>
          <a:xfrm>
            <a:off x="8001000" y="2580322"/>
            <a:ext cx="85726" cy="274321"/>
          </a:xfrm>
          <a:custGeom>
            <a:avLst/>
            <a:gdLst/>
            <a:ahLst/>
            <a:cxnLst/>
            <a:rect l="0" t="0" r="0" b="0"/>
            <a:pathLst>
              <a:path w="85726" h="274321">
                <a:moveTo>
                  <a:pt x="0" y="0"/>
                </a:moveTo>
                <a:lnTo>
                  <a:pt x="0" y="9102"/>
                </a:lnTo>
                <a:lnTo>
                  <a:pt x="952" y="13688"/>
                </a:lnTo>
                <a:lnTo>
                  <a:pt x="2539" y="18650"/>
                </a:lnTo>
                <a:lnTo>
                  <a:pt x="4550" y="23864"/>
                </a:lnTo>
                <a:lnTo>
                  <a:pt x="6843" y="29244"/>
                </a:lnTo>
                <a:lnTo>
                  <a:pt x="11931" y="40302"/>
                </a:lnTo>
                <a:lnTo>
                  <a:pt x="20151" y="57238"/>
                </a:lnTo>
                <a:lnTo>
                  <a:pt x="22007" y="63876"/>
                </a:lnTo>
                <a:lnTo>
                  <a:pt x="23243" y="71159"/>
                </a:lnTo>
                <a:lnTo>
                  <a:pt x="24068" y="78872"/>
                </a:lnTo>
                <a:lnTo>
                  <a:pt x="25571" y="86871"/>
                </a:lnTo>
                <a:lnTo>
                  <a:pt x="27524" y="95062"/>
                </a:lnTo>
                <a:lnTo>
                  <a:pt x="29779" y="103379"/>
                </a:lnTo>
                <a:lnTo>
                  <a:pt x="32236" y="113687"/>
                </a:lnTo>
                <a:lnTo>
                  <a:pt x="37504" y="137840"/>
                </a:lnTo>
                <a:lnTo>
                  <a:pt x="40243" y="149043"/>
                </a:lnTo>
                <a:lnTo>
                  <a:pt x="43021" y="159370"/>
                </a:lnTo>
                <a:lnTo>
                  <a:pt x="45825" y="169111"/>
                </a:lnTo>
                <a:lnTo>
                  <a:pt x="48648" y="177511"/>
                </a:lnTo>
                <a:lnTo>
                  <a:pt x="51482" y="185016"/>
                </a:lnTo>
                <a:lnTo>
                  <a:pt x="54324" y="191924"/>
                </a:lnTo>
                <a:lnTo>
                  <a:pt x="56218" y="197482"/>
                </a:lnTo>
                <a:lnTo>
                  <a:pt x="57481" y="202139"/>
                </a:lnTo>
                <a:lnTo>
                  <a:pt x="58323" y="206197"/>
                </a:lnTo>
                <a:lnTo>
                  <a:pt x="60790" y="213665"/>
                </a:lnTo>
                <a:lnTo>
                  <a:pt x="68610" y="234662"/>
                </a:lnTo>
                <a:lnTo>
                  <a:pt x="72410" y="243119"/>
                </a:lnTo>
                <a:lnTo>
                  <a:pt x="75895" y="249709"/>
                </a:lnTo>
                <a:lnTo>
                  <a:pt x="79171" y="255055"/>
                </a:lnTo>
                <a:lnTo>
                  <a:pt x="81356" y="259572"/>
                </a:lnTo>
                <a:lnTo>
                  <a:pt x="82812" y="263536"/>
                </a:lnTo>
                <a:lnTo>
                  <a:pt x="85725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566"/>
          <p:cNvSpPr/>
          <p:nvPr/>
        </p:nvSpPr>
        <p:spPr>
          <a:xfrm>
            <a:off x="7915275" y="2571750"/>
            <a:ext cx="342901" cy="17146"/>
          </a:xfrm>
          <a:custGeom>
            <a:avLst/>
            <a:gdLst/>
            <a:ahLst/>
            <a:cxnLst/>
            <a:rect l="0" t="0" r="0" b="0"/>
            <a:pathLst>
              <a:path w="342901" h="17146">
                <a:moveTo>
                  <a:pt x="0" y="17145"/>
                </a:moveTo>
                <a:lnTo>
                  <a:pt x="153961" y="17145"/>
                </a:lnTo>
                <a:lnTo>
                  <a:pt x="166458" y="16192"/>
                </a:lnTo>
                <a:lnTo>
                  <a:pt x="178600" y="14605"/>
                </a:lnTo>
                <a:lnTo>
                  <a:pt x="190504" y="12594"/>
                </a:lnTo>
                <a:lnTo>
                  <a:pt x="201297" y="11253"/>
                </a:lnTo>
                <a:lnTo>
                  <a:pt x="211351" y="10359"/>
                </a:lnTo>
                <a:lnTo>
                  <a:pt x="220910" y="9764"/>
                </a:lnTo>
                <a:lnTo>
                  <a:pt x="232998" y="8414"/>
                </a:lnTo>
                <a:lnTo>
                  <a:pt x="273506" y="2916"/>
                </a:lnTo>
                <a:lnTo>
                  <a:pt x="283302" y="1944"/>
                </a:lnTo>
                <a:lnTo>
                  <a:pt x="291738" y="1296"/>
                </a:lnTo>
                <a:lnTo>
                  <a:pt x="299267" y="864"/>
                </a:lnTo>
                <a:lnTo>
                  <a:pt x="312713" y="384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567"/>
          <p:cNvSpPr/>
          <p:nvPr/>
        </p:nvSpPr>
        <p:spPr>
          <a:xfrm>
            <a:off x="6980872" y="2940619"/>
            <a:ext cx="300038" cy="239484"/>
          </a:xfrm>
          <a:custGeom>
            <a:avLst/>
            <a:gdLst/>
            <a:ahLst/>
            <a:cxnLst/>
            <a:rect l="0" t="0" r="0" b="0"/>
            <a:pathLst>
              <a:path w="300038" h="239484">
                <a:moveTo>
                  <a:pt x="0" y="42611"/>
                </a:moveTo>
                <a:lnTo>
                  <a:pt x="0" y="38060"/>
                </a:lnTo>
                <a:lnTo>
                  <a:pt x="1905" y="35766"/>
                </a:lnTo>
                <a:lnTo>
                  <a:pt x="9102" y="30679"/>
                </a:lnTo>
                <a:lnTo>
                  <a:pt x="13687" y="27988"/>
                </a:lnTo>
                <a:lnTo>
                  <a:pt x="18651" y="25243"/>
                </a:lnTo>
                <a:lnTo>
                  <a:pt x="31149" y="18699"/>
                </a:lnTo>
                <a:lnTo>
                  <a:pt x="49405" y="9441"/>
                </a:lnTo>
                <a:lnTo>
                  <a:pt x="59606" y="6210"/>
                </a:lnTo>
                <a:lnTo>
                  <a:pt x="70218" y="4056"/>
                </a:lnTo>
                <a:lnTo>
                  <a:pt x="81101" y="2620"/>
                </a:lnTo>
                <a:lnTo>
                  <a:pt x="91215" y="1663"/>
                </a:lnTo>
                <a:lnTo>
                  <a:pt x="100815" y="1024"/>
                </a:lnTo>
                <a:lnTo>
                  <a:pt x="118149" y="316"/>
                </a:lnTo>
                <a:lnTo>
                  <a:pt x="132203" y="0"/>
                </a:lnTo>
                <a:lnTo>
                  <a:pt x="139570" y="1821"/>
                </a:lnTo>
                <a:lnTo>
                  <a:pt x="147340" y="4940"/>
                </a:lnTo>
                <a:lnTo>
                  <a:pt x="155376" y="8924"/>
                </a:lnTo>
                <a:lnTo>
                  <a:pt x="162640" y="13486"/>
                </a:lnTo>
                <a:lnTo>
                  <a:pt x="169386" y="18432"/>
                </a:lnTo>
                <a:lnTo>
                  <a:pt x="175789" y="23634"/>
                </a:lnTo>
                <a:lnTo>
                  <a:pt x="181011" y="29007"/>
                </a:lnTo>
                <a:lnTo>
                  <a:pt x="185444" y="34494"/>
                </a:lnTo>
                <a:lnTo>
                  <a:pt x="189352" y="40057"/>
                </a:lnTo>
                <a:lnTo>
                  <a:pt x="192910" y="44718"/>
                </a:lnTo>
                <a:lnTo>
                  <a:pt x="196234" y="48778"/>
                </a:lnTo>
                <a:lnTo>
                  <a:pt x="199402" y="52437"/>
                </a:lnTo>
                <a:lnTo>
                  <a:pt x="201515" y="57734"/>
                </a:lnTo>
                <a:lnTo>
                  <a:pt x="202923" y="64123"/>
                </a:lnTo>
                <a:lnTo>
                  <a:pt x="203862" y="71240"/>
                </a:lnTo>
                <a:lnTo>
                  <a:pt x="204488" y="77889"/>
                </a:lnTo>
                <a:lnTo>
                  <a:pt x="204905" y="84227"/>
                </a:lnTo>
                <a:lnTo>
                  <a:pt x="205183" y="90357"/>
                </a:lnTo>
                <a:lnTo>
                  <a:pt x="205493" y="104789"/>
                </a:lnTo>
                <a:lnTo>
                  <a:pt x="205691" y="132786"/>
                </a:lnTo>
                <a:lnTo>
                  <a:pt x="204755" y="138922"/>
                </a:lnTo>
                <a:lnTo>
                  <a:pt x="203178" y="144919"/>
                </a:lnTo>
                <a:lnTo>
                  <a:pt x="201175" y="150821"/>
                </a:lnTo>
                <a:lnTo>
                  <a:pt x="197934" y="157613"/>
                </a:lnTo>
                <a:lnTo>
                  <a:pt x="193869" y="164999"/>
                </a:lnTo>
                <a:lnTo>
                  <a:pt x="189253" y="172781"/>
                </a:lnTo>
                <a:lnTo>
                  <a:pt x="182366" y="182730"/>
                </a:lnTo>
                <a:lnTo>
                  <a:pt x="173965" y="194127"/>
                </a:lnTo>
                <a:lnTo>
                  <a:pt x="164554" y="206486"/>
                </a:lnTo>
                <a:lnTo>
                  <a:pt x="156376" y="215678"/>
                </a:lnTo>
                <a:lnTo>
                  <a:pt x="149018" y="222759"/>
                </a:lnTo>
                <a:lnTo>
                  <a:pt x="142208" y="228432"/>
                </a:lnTo>
                <a:lnTo>
                  <a:pt x="136716" y="232214"/>
                </a:lnTo>
                <a:lnTo>
                  <a:pt x="128072" y="236416"/>
                </a:lnTo>
                <a:lnTo>
                  <a:pt x="123481" y="237537"/>
                </a:lnTo>
                <a:lnTo>
                  <a:pt x="118516" y="238284"/>
                </a:lnTo>
                <a:lnTo>
                  <a:pt x="113301" y="238782"/>
                </a:lnTo>
                <a:lnTo>
                  <a:pt x="104966" y="239335"/>
                </a:lnTo>
                <a:lnTo>
                  <a:pt x="101410" y="239483"/>
                </a:lnTo>
                <a:lnTo>
                  <a:pt x="98087" y="238629"/>
                </a:lnTo>
                <a:lnTo>
                  <a:pt x="91854" y="235140"/>
                </a:lnTo>
                <a:lnTo>
                  <a:pt x="82990" y="227821"/>
                </a:lnTo>
                <a:lnTo>
                  <a:pt x="77208" y="222399"/>
                </a:lnTo>
                <a:lnTo>
                  <a:pt x="74332" y="219619"/>
                </a:lnTo>
                <a:lnTo>
                  <a:pt x="72415" y="215861"/>
                </a:lnTo>
                <a:lnTo>
                  <a:pt x="71137" y="211451"/>
                </a:lnTo>
                <a:lnTo>
                  <a:pt x="70284" y="206606"/>
                </a:lnTo>
                <a:lnTo>
                  <a:pt x="69716" y="202423"/>
                </a:lnTo>
                <a:lnTo>
                  <a:pt x="69085" y="195236"/>
                </a:lnTo>
                <a:lnTo>
                  <a:pt x="68917" y="191034"/>
                </a:lnTo>
                <a:lnTo>
                  <a:pt x="68730" y="181284"/>
                </a:lnTo>
                <a:lnTo>
                  <a:pt x="69632" y="176969"/>
                </a:lnTo>
                <a:lnTo>
                  <a:pt x="74501" y="166346"/>
                </a:lnTo>
                <a:lnTo>
                  <a:pt x="75974" y="160152"/>
                </a:lnTo>
                <a:lnTo>
                  <a:pt x="79169" y="154224"/>
                </a:lnTo>
                <a:lnTo>
                  <a:pt x="81355" y="151309"/>
                </a:lnTo>
                <a:lnTo>
                  <a:pt x="84716" y="149366"/>
                </a:lnTo>
                <a:lnTo>
                  <a:pt x="98550" y="145679"/>
                </a:lnTo>
                <a:lnTo>
                  <a:pt x="103800" y="143708"/>
                </a:lnTo>
                <a:lnTo>
                  <a:pt x="109205" y="141442"/>
                </a:lnTo>
                <a:lnTo>
                  <a:pt x="113760" y="140883"/>
                </a:lnTo>
                <a:lnTo>
                  <a:pt x="117751" y="141463"/>
                </a:lnTo>
                <a:lnTo>
                  <a:pt x="121363" y="142802"/>
                </a:lnTo>
                <a:lnTo>
                  <a:pt x="126629" y="143695"/>
                </a:lnTo>
                <a:lnTo>
                  <a:pt x="132996" y="144290"/>
                </a:lnTo>
                <a:lnTo>
                  <a:pt x="140100" y="144687"/>
                </a:lnTo>
                <a:lnTo>
                  <a:pt x="146740" y="145904"/>
                </a:lnTo>
                <a:lnTo>
                  <a:pt x="153072" y="147668"/>
                </a:lnTo>
                <a:lnTo>
                  <a:pt x="159198" y="149796"/>
                </a:lnTo>
                <a:lnTo>
                  <a:pt x="165187" y="151215"/>
                </a:lnTo>
                <a:lnTo>
                  <a:pt x="171085" y="152161"/>
                </a:lnTo>
                <a:lnTo>
                  <a:pt x="176922" y="152792"/>
                </a:lnTo>
                <a:lnTo>
                  <a:pt x="182717" y="154165"/>
                </a:lnTo>
                <a:lnTo>
                  <a:pt x="188487" y="156032"/>
                </a:lnTo>
                <a:lnTo>
                  <a:pt x="194238" y="158230"/>
                </a:lnTo>
                <a:lnTo>
                  <a:pt x="199978" y="160648"/>
                </a:lnTo>
                <a:lnTo>
                  <a:pt x="205708" y="163212"/>
                </a:lnTo>
                <a:lnTo>
                  <a:pt x="211433" y="165874"/>
                </a:lnTo>
                <a:lnTo>
                  <a:pt x="217156" y="167649"/>
                </a:lnTo>
                <a:lnTo>
                  <a:pt x="222875" y="168832"/>
                </a:lnTo>
                <a:lnTo>
                  <a:pt x="228594" y="169620"/>
                </a:lnTo>
                <a:lnTo>
                  <a:pt x="234311" y="171099"/>
                </a:lnTo>
                <a:lnTo>
                  <a:pt x="240027" y="173037"/>
                </a:lnTo>
                <a:lnTo>
                  <a:pt x="245743" y="175282"/>
                </a:lnTo>
                <a:lnTo>
                  <a:pt x="251459" y="176778"/>
                </a:lnTo>
                <a:lnTo>
                  <a:pt x="257175" y="177775"/>
                </a:lnTo>
                <a:lnTo>
                  <a:pt x="262890" y="178441"/>
                </a:lnTo>
                <a:lnTo>
                  <a:pt x="268605" y="179837"/>
                </a:lnTo>
                <a:lnTo>
                  <a:pt x="274320" y="181720"/>
                </a:lnTo>
                <a:lnTo>
                  <a:pt x="280035" y="183927"/>
                </a:lnTo>
                <a:lnTo>
                  <a:pt x="288926" y="186381"/>
                </a:lnTo>
                <a:lnTo>
                  <a:pt x="300037" y="1883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568"/>
          <p:cNvSpPr/>
          <p:nvPr/>
        </p:nvSpPr>
        <p:spPr>
          <a:xfrm>
            <a:off x="7452359" y="2923222"/>
            <a:ext cx="94299" cy="257176"/>
          </a:xfrm>
          <a:custGeom>
            <a:avLst/>
            <a:gdLst/>
            <a:ahLst/>
            <a:cxnLst/>
            <a:rect l="0" t="0" r="0" b="0"/>
            <a:pathLst>
              <a:path w="94299" h="257176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8732" y="14622"/>
                </a:lnTo>
                <a:lnTo>
                  <a:pt x="10583" y="17368"/>
                </a:lnTo>
                <a:lnTo>
                  <a:pt x="12772" y="20151"/>
                </a:lnTo>
                <a:lnTo>
                  <a:pt x="14230" y="22959"/>
                </a:lnTo>
                <a:lnTo>
                  <a:pt x="15850" y="28619"/>
                </a:lnTo>
                <a:lnTo>
                  <a:pt x="17234" y="33367"/>
                </a:lnTo>
                <a:lnTo>
                  <a:pt x="21312" y="46263"/>
                </a:lnTo>
                <a:lnTo>
                  <a:pt x="23734" y="52749"/>
                </a:lnTo>
                <a:lnTo>
                  <a:pt x="26300" y="58979"/>
                </a:lnTo>
                <a:lnTo>
                  <a:pt x="28964" y="65037"/>
                </a:lnTo>
                <a:lnTo>
                  <a:pt x="30740" y="70028"/>
                </a:lnTo>
                <a:lnTo>
                  <a:pt x="31923" y="74308"/>
                </a:lnTo>
                <a:lnTo>
                  <a:pt x="32712" y="78113"/>
                </a:lnTo>
                <a:lnTo>
                  <a:pt x="34191" y="82556"/>
                </a:lnTo>
                <a:lnTo>
                  <a:pt x="36129" y="87422"/>
                </a:lnTo>
                <a:lnTo>
                  <a:pt x="38374" y="92572"/>
                </a:lnTo>
                <a:lnTo>
                  <a:pt x="39870" y="97909"/>
                </a:lnTo>
                <a:lnTo>
                  <a:pt x="40868" y="103373"/>
                </a:lnTo>
                <a:lnTo>
                  <a:pt x="41533" y="108920"/>
                </a:lnTo>
                <a:lnTo>
                  <a:pt x="42929" y="114523"/>
                </a:lnTo>
                <a:lnTo>
                  <a:pt x="44812" y="120164"/>
                </a:lnTo>
                <a:lnTo>
                  <a:pt x="47019" y="125829"/>
                </a:lnTo>
                <a:lnTo>
                  <a:pt x="52013" y="139744"/>
                </a:lnTo>
                <a:lnTo>
                  <a:pt x="54678" y="147456"/>
                </a:lnTo>
                <a:lnTo>
                  <a:pt x="56455" y="154501"/>
                </a:lnTo>
                <a:lnTo>
                  <a:pt x="57639" y="161103"/>
                </a:lnTo>
                <a:lnTo>
                  <a:pt x="58429" y="167410"/>
                </a:lnTo>
                <a:lnTo>
                  <a:pt x="59908" y="172567"/>
                </a:lnTo>
                <a:lnTo>
                  <a:pt x="61846" y="176957"/>
                </a:lnTo>
                <a:lnTo>
                  <a:pt x="64091" y="180836"/>
                </a:lnTo>
                <a:lnTo>
                  <a:pt x="69126" y="190227"/>
                </a:lnTo>
                <a:lnTo>
                  <a:pt x="71801" y="195398"/>
                </a:lnTo>
                <a:lnTo>
                  <a:pt x="73585" y="200750"/>
                </a:lnTo>
                <a:lnTo>
                  <a:pt x="74774" y="206223"/>
                </a:lnTo>
                <a:lnTo>
                  <a:pt x="75568" y="211777"/>
                </a:lnTo>
                <a:lnTo>
                  <a:pt x="77048" y="216432"/>
                </a:lnTo>
                <a:lnTo>
                  <a:pt x="78989" y="220489"/>
                </a:lnTo>
                <a:lnTo>
                  <a:pt x="81234" y="224145"/>
                </a:lnTo>
                <a:lnTo>
                  <a:pt x="83729" y="230748"/>
                </a:lnTo>
                <a:lnTo>
                  <a:pt x="84839" y="236857"/>
                </a:lnTo>
                <a:lnTo>
                  <a:pt x="85331" y="242747"/>
                </a:lnTo>
                <a:lnTo>
                  <a:pt x="86415" y="244699"/>
                </a:lnTo>
                <a:lnTo>
                  <a:pt x="88090" y="246000"/>
                </a:lnTo>
                <a:lnTo>
                  <a:pt x="90159" y="246868"/>
                </a:lnTo>
                <a:lnTo>
                  <a:pt x="91539" y="248398"/>
                </a:lnTo>
                <a:lnTo>
                  <a:pt x="92459" y="250372"/>
                </a:lnTo>
                <a:lnTo>
                  <a:pt x="94298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569"/>
          <p:cNvSpPr/>
          <p:nvPr/>
        </p:nvSpPr>
        <p:spPr>
          <a:xfrm>
            <a:off x="7598092" y="2923222"/>
            <a:ext cx="180024" cy="257176"/>
          </a:xfrm>
          <a:custGeom>
            <a:avLst/>
            <a:gdLst/>
            <a:ahLst/>
            <a:cxnLst/>
            <a:rect l="0" t="0" r="0" b="0"/>
            <a:pathLst>
              <a:path w="180024" h="257176">
                <a:moveTo>
                  <a:pt x="0" y="0"/>
                </a:moveTo>
                <a:lnTo>
                  <a:pt x="4551" y="9102"/>
                </a:lnTo>
                <a:lnTo>
                  <a:pt x="9325" y="16110"/>
                </a:lnTo>
                <a:lnTo>
                  <a:pt x="11931" y="19313"/>
                </a:lnTo>
                <a:lnTo>
                  <a:pt x="13670" y="23352"/>
                </a:lnTo>
                <a:lnTo>
                  <a:pt x="14828" y="27951"/>
                </a:lnTo>
                <a:lnTo>
                  <a:pt x="15600" y="32921"/>
                </a:lnTo>
                <a:lnTo>
                  <a:pt x="17067" y="38140"/>
                </a:lnTo>
                <a:lnTo>
                  <a:pt x="18999" y="43525"/>
                </a:lnTo>
                <a:lnTo>
                  <a:pt x="21239" y="49019"/>
                </a:lnTo>
                <a:lnTo>
                  <a:pt x="25589" y="57444"/>
                </a:lnTo>
                <a:lnTo>
                  <a:pt x="38043" y="79506"/>
                </a:lnTo>
                <a:lnTo>
                  <a:pt x="61119" y="118702"/>
                </a:lnTo>
                <a:lnTo>
                  <a:pt x="80187" y="148959"/>
                </a:lnTo>
                <a:lnTo>
                  <a:pt x="90606" y="165029"/>
                </a:lnTo>
                <a:lnTo>
                  <a:pt x="101361" y="178599"/>
                </a:lnTo>
                <a:lnTo>
                  <a:pt x="112342" y="190504"/>
                </a:lnTo>
                <a:lnTo>
                  <a:pt x="180023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570"/>
          <p:cNvSpPr/>
          <p:nvPr/>
        </p:nvSpPr>
        <p:spPr>
          <a:xfrm>
            <a:off x="7529512" y="3051810"/>
            <a:ext cx="325756" cy="42863"/>
          </a:xfrm>
          <a:custGeom>
            <a:avLst/>
            <a:gdLst/>
            <a:ahLst/>
            <a:cxnLst/>
            <a:rect l="0" t="0" r="0" b="0"/>
            <a:pathLst>
              <a:path w="325756" h="42863">
                <a:moveTo>
                  <a:pt x="0" y="42862"/>
                </a:moveTo>
                <a:lnTo>
                  <a:pt x="4551" y="29210"/>
                </a:lnTo>
                <a:lnTo>
                  <a:pt x="7796" y="25188"/>
                </a:lnTo>
                <a:lnTo>
                  <a:pt x="11865" y="22507"/>
                </a:lnTo>
                <a:lnTo>
                  <a:pt x="16483" y="20719"/>
                </a:lnTo>
                <a:lnTo>
                  <a:pt x="21466" y="19528"/>
                </a:lnTo>
                <a:lnTo>
                  <a:pt x="26694" y="18733"/>
                </a:lnTo>
                <a:lnTo>
                  <a:pt x="32083" y="18204"/>
                </a:lnTo>
                <a:lnTo>
                  <a:pt x="39486" y="16898"/>
                </a:lnTo>
                <a:lnTo>
                  <a:pt x="48232" y="15076"/>
                </a:lnTo>
                <a:lnTo>
                  <a:pt x="57872" y="12908"/>
                </a:lnTo>
                <a:lnTo>
                  <a:pt x="67156" y="11462"/>
                </a:lnTo>
                <a:lnTo>
                  <a:pt x="76203" y="10499"/>
                </a:lnTo>
                <a:lnTo>
                  <a:pt x="85092" y="9856"/>
                </a:lnTo>
                <a:lnTo>
                  <a:pt x="93876" y="9429"/>
                </a:lnTo>
                <a:lnTo>
                  <a:pt x="111255" y="8953"/>
                </a:lnTo>
                <a:lnTo>
                  <a:pt x="141656" y="8685"/>
                </a:lnTo>
                <a:lnTo>
                  <a:pt x="158255" y="7695"/>
                </a:lnTo>
                <a:lnTo>
                  <a:pt x="178846" y="6082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571"/>
          <p:cNvSpPr/>
          <p:nvPr/>
        </p:nvSpPr>
        <p:spPr>
          <a:xfrm>
            <a:off x="8035290" y="2974657"/>
            <a:ext cx="68580" cy="257176"/>
          </a:xfrm>
          <a:custGeom>
            <a:avLst/>
            <a:gdLst/>
            <a:ahLst/>
            <a:cxnLst/>
            <a:rect l="0" t="0" r="0" b="0"/>
            <a:pathLst>
              <a:path w="68580" h="257176">
                <a:moveTo>
                  <a:pt x="0" y="0"/>
                </a:moveTo>
                <a:lnTo>
                  <a:pt x="4551" y="13653"/>
                </a:lnTo>
                <a:lnTo>
                  <a:pt x="5891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7777" y="37022"/>
                </a:lnTo>
                <a:lnTo>
                  <a:pt x="8043" y="42779"/>
                </a:lnTo>
                <a:lnTo>
                  <a:pt x="8219" y="48522"/>
                </a:lnTo>
                <a:lnTo>
                  <a:pt x="9289" y="56160"/>
                </a:lnTo>
                <a:lnTo>
                  <a:pt x="10956" y="65063"/>
                </a:lnTo>
                <a:lnTo>
                  <a:pt x="13018" y="74808"/>
                </a:lnTo>
                <a:lnTo>
                  <a:pt x="15347" y="83209"/>
                </a:lnTo>
                <a:lnTo>
                  <a:pt x="17851" y="90715"/>
                </a:lnTo>
                <a:lnTo>
                  <a:pt x="20474" y="97625"/>
                </a:lnTo>
                <a:lnTo>
                  <a:pt x="25926" y="112921"/>
                </a:lnTo>
                <a:lnTo>
                  <a:pt x="28714" y="121001"/>
                </a:lnTo>
                <a:lnTo>
                  <a:pt x="30572" y="128292"/>
                </a:lnTo>
                <a:lnTo>
                  <a:pt x="31812" y="135058"/>
                </a:lnTo>
                <a:lnTo>
                  <a:pt x="32637" y="141474"/>
                </a:lnTo>
                <a:lnTo>
                  <a:pt x="35093" y="149561"/>
                </a:lnTo>
                <a:lnTo>
                  <a:pt x="38635" y="158762"/>
                </a:lnTo>
                <a:lnTo>
                  <a:pt x="42902" y="168707"/>
                </a:lnTo>
                <a:lnTo>
                  <a:pt x="45746" y="177241"/>
                </a:lnTo>
                <a:lnTo>
                  <a:pt x="47642" y="184836"/>
                </a:lnTo>
                <a:lnTo>
                  <a:pt x="48906" y="191804"/>
                </a:lnTo>
                <a:lnTo>
                  <a:pt x="49749" y="198354"/>
                </a:lnTo>
                <a:lnTo>
                  <a:pt x="50311" y="204626"/>
                </a:lnTo>
                <a:lnTo>
                  <a:pt x="50685" y="210713"/>
                </a:lnTo>
                <a:lnTo>
                  <a:pt x="51888" y="215723"/>
                </a:lnTo>
                <a:lnTo>
                  <a:pt x="53641" y="220015"/>
                </a:lnTo>
                <a:lnTo>
                  <a:pt x="55764" y="223829"/>
                </a:lnTo>
                <a:lnTo>
                  <a:pt x="60661" y="233147"/>
                </a:lnTo>
                <a:lnTo>
                  <a:pt x="63300" y="238299"/>
                </a:lnTo>
                <a:lnTo>
                  <a:pt x="65060" y="242686"/>
                </a:lnTo>
                <a:lnTo>
                  <a:pt x="66234" y="246563"/>
                </a:lnTo>
                <a:lnTo>
                  <a:pt x="68579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572"/>
          <p:cNvSpPr/>
          <p:nvPr/>
        </p:nvSpPr>
        <p:spPr>
          <a:xfrm>
            <a:off x="8146732" y="2948939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25718"/>
                </a:moveTo>
                <a:lnTo>
                  <a:pt x="18204" y="21167"/>
                </a:lnTo>
                <a:lnTo>
                  <a:pt x="24518" y="19827"/>
                </a:lnTo>
                <a:lnTo>
                  <a:pt x="29680" y="18933"/>
                </a:lnTo>
                <a:lnTo>
                  <a:pt x="34074" y="18337"/>
                </a:lnTo>
                <a:lnTo>
                  <a:pt x="40814" y="16988"/>
                </a:lnTo>
                <a:lnTo>
                  <a:pt x="58462" y="12948"/>
                </a:lnTo>
                <a:lnTo>
                  <a:pt x="76123" y="10537"/>
                </a:lnTo>
                <a:lnTo>
                  <a:pt x="126225" y="5319"/>
                </a:lnTo>
                <a:lnTo>
                  <a:pt x="147967" y="3546"/>
                </a:lnTo>
                <a:lnTo>
                  <a:pt x="166272" y="2364"/>
                </a:lnTo>
                <a:lnTo>
                  <a:pt x="202618" y="70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573"/>
          <p:cNvSpPr/>
          <p:nvPr/>
        </p:nvSpPr>
        <p:spPr>
          <a:xfrm>
            <a:off x="8258175" y="2957512"/>
            <a:ext cx="68581" cy="291466"/>
          </a:xfrm>
          <a:custGeom>
            <a:avLst/>
            <a:gdLst/>
            <a:ahLst/>
            <a:cxnLst/>
            <a:rect l="0" t="0" r="0" b="0"/>
            <a:pathLst>
              <a:path w="68581" h="291466">
                <a:moveTo>
                  <a:pt x="0" y="0"/>
                </a:moveTo>
                <a:lnTo>
                  <a:pt x="0" y="13652"/>
                </a:lnTo>
                <a:lnTo>
                  <a:pt x="1905" y="21484"/>
                </a:lnTo>
                <a:lnTo>
                  <a:pt x="5080" y="30515"/>
                </a:lnTo>
                <a:lnTo>
                  <a:pt x="9101" y="40346"/>
                </a:lnTo>
                <a:lnTo>
                  <a:pt x="11783" y="48805"/>
                </a:lnTo>
                <a:lnTo>
                  <a:pt x="13570" y="56349"/>
                </a:lnTo>
                <a:lnTo>
                  <a:pt x="14761" y="63284"/>
                </a:lnTo>
                <a:lnTo>
                  <a:pt x="16509" y="70764"/>
                </a:lnTo>
                <a:lnTo>
                  <a:pt x="18625" y="78609"/>
                </a:lnTo>
                <a:lnTo>
                  <a:pt x="20989" y="86696"/>
                </a:lnTo>
                <a:lnTo>
                  <a:pt x="22565" y="94945"/>
                </a:lnTo>
                <a:lnTo>
                  <a:pt x="23616" y="103301"/>
                </a:lnTo>
                <a:lnTo>
                  <a:pt x="24316" y="111730"/>
                </a:lnTo>
                <a:lnTo>
                  <a:pt x="25736" y="119254"/>
                </a:lnTo>
                <a:lnTo>
                  <a:pt x="27634" y="126175"/>
                </a:lnTo>
                <a:lnTo>
                  <a:pt x="29853" y="132694"/>
                </a:lnTo>
                <a:lnTo>
                  <a:pt x="32284" y="141803"/>
                </a:lnTo>
                <a:lnTo>
                  <a:pt x="40258" y="175471"/>
                </a:lnTo>
                <a:lnTo>
                  <a:pt x="43030" y="185561"/>
                </a:lnTo>
                <a:lnTo>
                  <a:pt x="45832" y="195145"/>
                </a:lnTo>
                <a:lnTo>
                  <a:pt x="47700" y="203439"/>
                </a:lnTo>
                <a:lnTo>
                  <a:pt x="48945" y="210874"/>
                </a:lnTo>
                <a:lnTo>
                  <a:pt x="49775" y="217735"/>
                </a:lnTo>
                <a:lnTo>
                  <a:pt x="50327" y="224214"/>
                </a:lnTo>
                <a:lnTo>
                  <a:pt x="50696" y="230439"/>
                </a:lnTo>
                <a:lnTo>
                  <a:pt x="50943" y="236493"/>
                </a:lnTo>
                <a:lnTo>
                  <a:pt x="52059" y="241482"/>
                </a:lnTo>
                <a:lnTo>
                  <a:pt x="53757" y="245761"/>
                </a:lnTo>
                <a:lnTo>
                  <a:pt x="55840" y="249566"/>
                </a:lnTo>
                <a:lnTo>
                  <a:pt x="57229" y="254007"/>
                </a:lnTo>
                <a:lnTo>
                  <a:pt x="58155" y="258873"/>
                </a:lnTo>
                <a:lnTo>
                  <a:pt x="58772" y="264022"/>
                </a:lnTo>
                <a:lnTo>
                  <a:pt x="60137" y="269360"/>
                </a:lnTo>
                <a:lnTo>
                  <a:pt x="61998" y="274823"/>
                </a:lnTo>
                <a:lnTo>
                  <a:pt x="68580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574"/>
          <p:cNvSpPr/>
          <p:nvPr/>
        </p:nvSpPr>
        <p:spPr>
          <a:xfrm>
            <a:off x="7049604" y="3377774"/>
            <a:ext cx="265597" cy="256443"/>
          </a:xfrm>
          <a:custGeom>
            <a:avLst/>
            <a:gdLst/>
            <a:ahLst/>
            <a:cxnLst/>
            <a:rect l="0" t="0" r="0" b="0"/>
            <a:pathLst>
              <a:path w="265597" h="256443">
                <a:moveTo>
                  <a:pt x="42711" y="16936"/>
                </a:moveTo>
                <a:lnTo>
                  <a:pt x="56363" y="7834"/>
                </a:lnTo>
                <a:lnTo>
                  <a:pt x="61337" y="5153"/>
                </a:lnTo>
                <a:lnTo>
                  <a:pt x="69404" y="2174"/>
                </a:lnTo>
                <a:lnTo>
                  <a:pt x="73841" y="1379"/>
                </a:lnTo>
                <a:lnTo>
                  <a:pt x="78705" y="850"/>
                </a:lnTo>
                <a:lnTo>
                  <a:pt x="83852" y="497"/>
                </a:lnTo>
                <a:lnTo>
                  <a:pt x="90140" y="262"/>
                </a:lnTo>
                <a:lnTo>
                  <a:pt x="104748" y="0"/>
                </a:lnTo>
                <a:lnTo>
                  <a:pt x="111692" y="882"/>
                </a:lnTo>
                <a:lnTo>
                  <a:pt x="118225" y="2424"/>
                </a:lnTo>
                <a:lnTo>
                  <a:pt x="124486" y="4404"/>
                </a:lnTo>
                <a:lnTo>
                  <a:pt x="131518" y="7629"/>
                </a:lnTo>
                <a:lnTo>
                  <a:pt x="139063" y="11683"/>
                </a:lnTo>
                <a:lnTo>
                  <a:pt x="146950" y="16292"/>
                </a:lnTo>
                <a:lnTo>
                  <a:pt x="153161" y="20317"/>
                </a:lnTo>
                <a:lnTo>
                  <a:pt x="158255" y="23952"/>
                </a:lnTo>
                <a:lnTo>
                  <a:pt x="162602" y="27328"/>
                </a:lnTo>
                <a:lnTo>
                  <a:pt x="166453" y="34341"/>
                </a:lnTo>
                <a:lnTo>
                  <a:pt x="169973" y="43779"/>
                </a:lnTo>
                <a:lnTo>
                  <a:pt x="173272" y="54834"/>
                </a:lnTo>
                <a:lnTo>
                  <a:pt x="174520" y="65061"/>
                </a:lnTo>
                <a:lnTo>
                  <a:pt x="174398" y="74737"/>
                </a:lnTo>
                <a:lnTo>
                  <a:pt x="173365" y="84045"/>
                </a:lnTo>
                <a:lnTo>
                  <a:pt x="171724" y="92155"/>
                </a:lnTo>
                <a:lnTo>
                  <a:pt x="169677" y="99467"/>
                </a:lnTo>
                <a:lnTo>
                  <a:pt x="167360" y="106247"/>
                </a:lnTo>
                <a:lnTo>
                  <a:pt x="164862" y="114576"/>
                </a:lnTo>
                <a:lnTo>
                  <a:pt x="159548" y="133991"/>
                </a:lnTo>
                <a:lnTo>
                  <a:pt x="155845" y="142598"/>
                </a:lnTo>
                <a:lnTo>
                  <a:pt x="151471" y="150240"/>
                </a:lnTo>
                <a:lnTo>
                  <a:pt x="146651" y="157240"/>
                </a:lnTo>
                <a:lnTo>
                  <a:pt x="139626" y="166670"/>
                </a:lnTo>
                <a:lnTo>
                  <a:pt x="121662" y="189846"/>
                </a:lnTo>
                <a:lnTo>
                  <a:pt x="113443" y="199837"/>
                </a:lnTo>
                <a:lnTo>
                  <a:pt x="106058" y="208403"/>
                </a:lnTo>
                <a:lnTo>
                  <a:pt x="99229" y="216018"/>
                </a:lnTo>
                <a:lnTo>
                  <a:pt x="92772" y="222047"/>
                </a:lnTo>
                <a:lnTo>
                  <a:pt x="86562" y="227019"/>
                </a:lnTo>
                <a:lnTo>
                  <a:pt x="80518" y="231286"/>
                </a:lnTo>
                <a:lnTo>
                  <a:pt x="74582" y="235084"/>
                </a:lnTo>
                <a:lnTo>
                  <a:pt x="68721" y="238568"/>
                </a:lnTo>
                <a:lnTo>
                  <a:pt x="62909" y="241843"/>
                </a:lnTo>
                <a:lnTo>
                  <a:pt x="58081" y="244979"/>
                </a:lnTo>
                <a:lnTo>
                  <a:pt x="50177" y="251003"/>
                </a:lnTo>
                <a:lnTo>
                  <a:pt x="45783" y="252991"/>
                </a:lnTo>
                <a:lnTo>
                  <a:pt x="40949" y="254316"/>
                </a:lnTo>
                <a:lnTo>
                  <a:pt x="35821" y="255199"/>
                </a:lnTo>
                <a:lnTo>
                  <a:pt x="27584" y="256180"/>
                </a:lnTo>
                <a:lnTo>
                  <a:pt x="24054" y="256442"/>
                </a:lnTo>
                <a:lnTo>
                  <a:pt x="20748" y="255664"/>
                </a:lnTo>
                <a:lnTo>
                  <a:pt x="14534" y="252260"/>
                </a:lnTo>
                <a:lnTo>
                  <a:pt x="8598" y="250111"/>
                </a:lnTo>
                <a:lnTo>
                  <a:pt x="5681" y="249539"/>
                </a:lnTo>
                <a:lnTo>
                  <a:pt x="3737" y="248205"/>
                </a:lnTo>
                <a:lnTo>
                  <a:pt x="2440" y="246362"/>
                </a:lnTo>
                <a:lnTo>
                  <a:pt x="361" y="241113"/>
                </a:lnTo>
                <a:lnTo>
                  <a:pt x="75" y="235315"/>
                </a:lnTo>
                <a:lnTo>
                  <a:pt x="0" y="231102"/>
                </a:lnTo>
                <a:lnTo>
                  <a:pt x="902" y="226388"/>
                </a:lnTo>
                <a:lnTo>
                  <a:pt x="2456" y="221341"/>
                </a:lnTo>
                <a:lnTo>
                  <a:pt x="4444" y="216070"/>
                </a:lnTo>
                <a:lnTo>
                  <a:pt x="7674" y="211605"/>
                </a:lnTo>
                <a:lnTo>
                  <a:pt x="11733" y="207675"/>
                </a:lnTo>
                <a:lnTo>
                  <a:pt x="16344" y="204103"/>
                </a:lnTo>
                <a:lnTo>
                  <a:pt x="21323" y="201721"/>
                </a:lnTo>
                <a:lnTo>
                  <a:pt x="26547" y="200133"/>
                </a:lnTo>
                <a:lnTo>
                  <a:pt x="62272" y="193034"/>
                </a:lnTo>
                <a:lnTo>
                  <a:pt x="72897" y="190533"/>
                </a:lnTo>
                <a:lnTo>
                  <a:pt x="82837" y="187912"/>
                </a:lnTo>
                <a:lnTo>
                  <a:pt x="92322" y="185212"/>
                </a:lnTo>
                <a:lnTo>
                  <a:pt x="101502" y="183412"/>
                </a:lnTo>
                <a:lnTo>
                  <a:pt x="110480" y="182212"/>
                </a:lnTo>
                <a:lnTo>
                  <a:pt x="181827" y="175737"/>
                </a:lnTo>
                <a:lnTo>
                  <a:pt x="200225" y="173285"/>
                </a:lnTo>
                <a:lnTo>
                  <a:pt x="214395" y="170699"/>
                </a:lnTo>
                <a:lnTo>
                  <a:pt x="225747" y="168022"/>
                </a:lnTo>
                <a:lnTo>
                  <a:pt x="235220" y="166237"/>
                </a:lnTo>
                <a:lnTo>
                  <a:pt x="243440" y="165048"/>
                </a:lnTo>
                <a:lnTo>
                  <a:pt x="265596" y="1626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575"/>
          <p:cNvSpPr/>
          <p:nvPr/>
        </p:nvSpPr>
        <p:spPr>
          <a:xfrm>
            <a:off x="7435215" y="3377565"/>
            <a:ext cx="68580" cy="231458"/>
          </a:xfrm>
          <a:custGeom>
            <a:avLst/>
            <a:gdLst/>
            <a:ahLst/>
            <a:cxnLst/>
            <a:rect l="0" t="0" r="0" b="0"/>
            <a:pathLst>
              <a:path w="68580" h="231458">
                <a:moveTo>
                  <a:pt x="0" y="0"/>
                </a:moveTo>
                <a:lnTo>
                  <a:pt x="0" y="23863"/>
                </a:lnTo>
                <a:lnTo>
                  <a:pt x="952" y="29244"/>
                </a:lnTo>
                <a:lnTo>
                  <a:pt x="2540" y="34736"/>
                </a:lnTo>
                <a:lnTo>
                  <a:pt x="4551" y="40302"/>
                </a:lnTo>
                <a:lnTo>
                  <a:pt x="5891" y="46870"/>
                </a:lnTo>
                <a:lnTo>
                  <a:pt x="6785" y="54107"/>
                </a:lnTo>
                <a:lnTo>
                  <a:pt x="7381" y="61789"/>
                </a:lnTo>
                <a:lnTo>
                  <a:pt x="12770" y="113557"/>
                </a:lnTo>
                <a:lnTo>
                  <a:pt x="15181" y="129998"/>
                </a:lnTo>
                <a:lnTo>
                  <a:pt x="17740" y="143815"/>
                </a:lnTo>
                <a:lnTo>
                  <a:pt x="20399" y="155884"/>
                </a:lnTo>
                <a:lnTo>
                  <a:pt x="23125" y="165835"/>
                </a:lnTo>
                <a:lnTo>
                  <a:pt x="25894" y="174374"/>
                </a:lnTo>
                <a:lnTo>
                  <a:pt x="31511" y="189894"/>
                </a:lnTo>
                <a:lnTo>
                  <a:pt x="37182" y="206317"/>
                </a:lnTo>
                <a:lnTo>
                  <a:pt x="40980" y="212792"/>
                </a:lnTo>
                <a:lnTo>
                  <a:pt x="45418" y="218061"/>
                </a:lnTo>
                <a:lnTo>
                  <a:pt x="50280" y="222527"/>
                </a:lnTo>
                <a:lnTo>
                  <a:pt x="54475" y="225504"/>
                </a:lnTo>
                <a:lnTo>
                  <a:pt x="58225" y="227488"/>
                </a:lnTo>
                <a:lnTo>
                  <a:pt x="68579" y="231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576"/>
          <p:cNvSpPr/>
          <p:nvPr/>
        </p:nvSpPr>
        <p:spPr>
          <a:xfrm>
            <a:off x="7555230" y="3308985"/>
            <a:ext cx="85726" cy="291466"/>
          </a:xfrm>
          <a:custGeom>
            <a:avLst/>
            <a:gdLst/>
            <a:ahLst/>
            <a:cxnLst/>
            <a:rect l="0" t="0" r="0" b="0"/>
            <a:pathLst>
              <a:path w="85726" h="291466">
                <a:moveTo>
                  <a:pt x="0" y="0"/>
                </a:moveTo>
                <a:lnTo>
                  <a:pt x="0" y="13652"/>
                </a:lnTo>
                <a:lnTo>
                  <a:pt x="1904" y="21484"/>
                </a:lnTo>
                <a:lnTo>
                  <a:pt x="5079" y="30515"/>
                </a:lnTo>
                <a:lnTo>
                  <a:pt x="9101" y="40346"/>
                </a:lnTo>
                <a:lnTo>
                  <a:pt x="11782" y="50709"/>
                </a:lnTo>
                <a:lnTo>
                  <a:pt x="13570" y="61429"/>
                </a:lnTo>
                <a:lnTo>
                  <a:pt x="14761" y="72385"/>
                </a:lnTo>
                <a:lnTo>
                  <a:pt x="16508" y="82547"/>
                </a:lnTo>
                <a:lnTo>
                  <a:pt x="18625" y="92178"/>
                </a:lnTo>
                <a:lnTo>
                  <a:pt x="28867" y="132720"/>
                </a:lnTo>
                <a:lnTo>
                  <a:pt x="31627" y="149439"/>
                </a:lnTo>
                <a:lnTo>
                  <a:pt x="37234" y="193417"/>
                </a:lnTo>
                <a:lnTo>
                  <a:pt x="41015" y="212765"/>
                </a:lnTo>
                <a:lnTo>
                  <a:pt x="45441" y="229473"/>
                </a:lnTo>
                <a:lnTo>
                  <a:pt x="50296" y="244422"/>
                </a:lnTo>
                <a:lnTo>
                  <a:pt x="54486" y="256293"/>
                </a:lnTo>
                <a:lnTo>
                  <a:pt x="58231" y="266112"/>
                </a:lnTo>
                <a:lnTo>
                  <a:pt x="61681" y="274562"/>
                </a:lnTo>
                <a:lnTo>
                  <a:pt x="64932" y="280197"/>
                </a:lnTo>
                <a:lnTo>
                  <a:pt x="68054" y="283953"/>
                </a:lnTo>
                <a:lnTo>
                  <a:pt x="71086" y="286457"/>
                </a:lnTo>
                <a:lnTo>
                  <a:pt x="74061" y="288126"/>
                </a:lnTo>
                <a:lnTo>
                  <a:pt x="76996" y="289239"/>
                </a:lnTo>
                <a:lnTo>
                  <a:pt x="85725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577"/>
          <p:cNvSpPr/>
          <p:nvPr/>
        </p:nvSpPr>
        <p:spPr>
          <a:xfrm>
            <a:off x="7400925" y="3411854"/>
            <a:ext cx="342901" cy="51437"/>
          </a:xfrm>
          <a:custGeom>
            <a:avLst/>
            <a:gdLst/>
            <a:ahLst/>
            <a:cxnLst/>
            <a:rect l="0" t="0" r="0" b="0"/>
            <a:pathLst>
              <a:path w="342901" h="51437">
                <a:moveTo>
                  <a:pt x="0" y="51436"/>
                </a:moveTo>
                <a:lnTo>
                  <a:pt x="13652" y="46885"/>
                </a:lnTo>
                <a:lnTo>
                  <a:pt x="19579" y="45544"/>
                </a:lnTo>
                <a:lnTo>
                  <a:pt x="25435" y="44650"/>
                </a:lnTo>
                <a:lnTo>
                  <a:pt x="31244" y="44055"/>
                </a:lnTo>
                <a:lnTo>
                  <a:pt x="41785" y="41753"/>
                </a:lnTo>
                <a:lnTo>
                  <a:pt x="71276" y="34115"/>
                </a:lnTo>
                <a:lnTo>
                  <a:pt x="96448" y="26910"/>
                </a:lnTo>
                <a:lnTo>
                  <a:pt x="107161" y="23655"/>
                </a:lnTo>
                <a:lnTo>
                  <a:pt x="122876" y="20533"/>
                </a:lnTo>
                <a:lnTo>
                  <a:pt x="141924" y="17499"/>
                </a:lnTo>
                <a:lnTo>
                  <a:pt x="163196" y="14524"/>
                </a:lnTo>
                <a:lnTo>
                  <a:pt x="180234" y="11588"/>
                </a:lnTo>
                <a:lnTo>
                  <a:pt x="194451" y="8678"/>
                </a:lnTo>
                <a:lnTo>
                  <a:pt x="206787" y="5785"/>
                </a:lnTo>
                <a:lnTo>
                  <a:pt x="222630" y="3857"/>
                </a:lnTo>
                <a:lnTo>
                  <a:pt x="240812" y="2572"/>
                </a:lnTo>
                <a:lnTo>
                  <a:pt x="276573" y="1143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578"/>
          <p:cNvSpPr/>
          <p:nvPr/>
        </p:nvSpPr>
        <p:spPr>
          <a:xfrm>
            <a:off x="7975282" y="3326129"/>
            <a:ext cx="68581" cy="265749"/>
          </a:xfrm>
          <a:custGeom>
            <a:avLst/>
            <a:gdLst/>
            <a:ahLst/>
            <a:cxnLst/>
            <a:rect l="0" t="0" r="0" b="0"/>
            <a:pathLst>
              <a:path w="68581" h="265749">
                <a:moveTo>
                  <a:pt x="0" y="0"/>
                </a:moveTo>
                <a:lnTo>
                  <a:pt x="0" y="23864"/>
                </a:lnTo>
                <a:lnTo>
                  <a:pt x="952" y="29245"/>
                </a:lnTo>
                <a:lnTo>
                  <a:pt x="2540" y="34737"/>
                </a:lnTo>
                <a:lnTo>
                  <a:pt x="4551" y="40303"/>
                </a:lnTo>
                <a:lnTo>
                  <a:pt x="16482" y="70891"/>
                </a:lnTo>
                <a:lnTo>
                  <a:pt x="19561" y="80599"/>
                </a:lnTo>
                <a:lnTo>
                  <a:pt x="21613" y="88975"/>
                </a:lnTo>
                <a:lnTo>
                  <a:pt x="29458" y="134310"/>
                </a:lnTo>
                <a:lnTo>
                  <a:pt x="32021" y="146690"/>
                </a:lnTo>
                <a:lnTo>
                  <a:pt x="34682" y="157801"/>
                </a:lnTo>
                <a:lnTo>
                  <a:pt x="37410" y="168066"/>
                </a:lnTo>
                <a:lnTo>
                  <a:pt x="39228" y="176814"/>
                </a:lnTo>
                <a:lnTo>
                  <a:pt x="40439" y="184551"/>
                </a:lnTo>
                <a:lnTo>
                  <a:pt x="41247" y="191615"/>
                </a:lnTo>
                <a:lnTo>
                  <a:pt x="42738" y="200133"/>
                </a:lnTo>
                <a:lnTo>
                  <a:pt x="44685" y="209623"/>
                </a:lnTo>
                <a:lnTo>
                  <a:pt x="46936" y="219758"/>
                </a:lnTo>
                <a:lnTo>
                  <a:pt x="49387" y="227468"/>
                </a:lnTo>
                <a:lnTo>
                  <a:pt x="51975" y="233561"/>
                </a:lnTo>
                <a:lnTo>
                  <a:pt x="57390" y="243823"/>
                </a:lnTo>
                <a:lnTo>
                  <a:pt x="68580" y="2657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579"/>
          <p:cNvSpPr/>
          <p:nvPr/>
        </p:nvSpPr>
        <p:spPr>
          <a:xfrm>
            <a:off x="8121015" y="3326526"/>
            <a:ext cx="282893" cy="42467"/>
          </a:xfrm>
          <a:custGeom>
            <a:avLst/>
            <a:gdLst/>
            <a:ahLst/>
            <a:cxnLst/>
            <a:rect l="0" t="0" r="0" b="0"/>
            <a:pathLst>
              <a:path w="282893" h="42467">
                <a:moveTo>
                  <a:pt x="0" y="42466"/>
                </a:moveTo>
                <a:lnTo>
                  <a:pt x="23863" y="30534"/>
                </a:lnTo>
                <a:lnTo>
                  <a:pt x="32102" y="27844"/>
                </a:lnTo>
                <a:lnTo>
                  <a:pt x="42355" y="25098"/>
                </a:lnTo>
                <a:lnTo>
                  <a:pt x="53955" y="22315"/>
                </a:lnTo>
                <a:lnTo>
                  <a:pt x="64545" y="19507"/>
                </a:lnTo>
                <a:lnTo>
                  <a:pt x="83931" y="13847"/>
                </a:lnTo>
                <a:lnTo>
                  <a:pt x="93102" y="11957"/>
                </a:lnTo>
                <a:lnTo>
                  <a:pt x="102072" y="10697"/>
                </a:lnTo>
                <a:lnTo>
                  <a:pt x="110911" y="9856"/>
                </a:lnTo>
                <a:lnTo>
                  <a:pt x="122518" y="8344"/>
                </a:lnTo>
                <a:lnTo>
                  <a:pt x="150655" y="4123"/>
                </a:lnTo>
                <a:lnTo>
                  <a:pt x="163301" y="2616"/>
                </a:lnTo>
                <a:lnTo>
                  <a:pt x="174590" y="1612"/>
                </a:lnTo>
                <a:lnTo>
                  <a:pt x="184973" y="943"/>
                </a:lnTo>
                <a:lnTo>
                  <a:pt x="204130" y="199"/>
                </a:lnTo>
                <a:lnTo>
                  <a:pt x="213239" y="0"/>
                </a:lnTo>
                <a:lnTo>
                  <a:pt x="223122" y="820"/>
                </a:lnTo>
                <a:lnTo>
                  <a:pt x="233520" y="2320"/>
                </a:lnTo>
                <a:lnTo>
                  <a:pt x="244262" y="4272"/>
                </a:lnTo>
                <a:lnTo>
                  <a:pt x="253329" y="6526"/>
                </a:lnTo>
                <a:lnTo>
                  <a:pt x="261279" y="8981"/>
                </a:lnTo>
                <a:lnTo>
                  <a:pt x="268483" y="11570"/>
                </a:lnTo>
                <a:lnTo>
                  <a:pt x="273285" y="14249"/>
                </a:lnTo>
                <a:lnTo>
                  <a:pt x="276487" y="16987"/>
                </a:lnTo>
                <a:lnTo>
                  <a:pt x="282892" y="253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580"/>
          <p:cNvSpPr/>
          <p:nvPr/>
        </p:nvSpPr>
        <p:spPr>
          <a:xfrm>
            <a:off x="8233649" y="3351847"/>
            <a:ext cx="33099" cy="274321"/>
          </a:xfrm>
          <a:custGeom>
            <a:avLst/>
            <a:gdLst/>
            <a:ahLst/>
            <a:cxnLst/>
            <a:rect l="0" t="0" r="0" b="0"/>
            <a:pathLst>
              <a:path w="33099" h="274321">
                <a:moveTo>
                  <a:pt x="7381" y="0"/>
                </a:moveTo>
                <a:lnTo>
                  <a:pt x="2829" y="13653"/>
                </a:lnTo>
                <a:lnTo>
                  <a:pt x="1489" y="18627"/>
                </a:lnTo>
                <a:lnTo>
                  <a:pt x="595" y="22895"/>
                </a:lnTo>
                <a:lnTo>
                  <a:pt x="0" y="26694"/>
                </a:lnTo>
                <a:lnTo>
                  <a:pt x="556" y="33036"/>
                </a:lnTo>
                <a:lnTo>
                  <a:pt x="1878" y="41074"/>
                </a:lnTo>
                <a:lnTo>
                  <a:pt x="3712" y="50243"/>
                </a:lnTo>
                <a:lnTo>
                  <a:pt x="4935" y="58260"/>
                </a:lnTo>
                <a:lnTo>
                  <a:pt x="5750" y="65510"/>
                </a:lnTo>
                <a:lnTo>
                  <a:pt x="6293" y="72249"/>
                </a:lnTo>
                <a:lnTo>
                  <a:pt x="7609" y="78645"/>
                </a:lnTo>
                <a:lnTo>
                  <a:pt x="9438" y="84816"/>
                </a:lnTo>
                <a:lnTo>
                  <a:pt x="11609" y="90833"/>
                </a:lnTo>
                <a:lnTo>
                  <a:pt x="13057" y="97703"/>
                </a:lnTo>
                <a:lnTo>
                  <a:pt x="14022" y="105141"/>
                </a:lnTo>
                <a:lnTo>
                  <a:pt x="14666" y="112956"/>
                </a:lnTo>
                <a:lnTo>
                  <a:pt x="20123" y="160363"/>
                </a:lnTo>
                <a:lnTo>
                  <a:pt x="22543" y="174536"/>
                </a:lnTo>
                <a:lnTo>
                  <a:pt x="25108" y="185890"/>
                </a:lnTo>
                <a:lnTo>
                  <a:pt x="27772" y="195364"/>
                </a:lnTo>
                <a:lnTo>
                  <a:pt x="29548" y="203585"/>
                </a:lnTo>
                <a:lnTo>
                  <a:pt x="30731" y="210971"/>
                </a:lnTo>
                <a:lnTo>
                  <a:pt x="31520" y="217800"/>
                </a:lnTo>
                <a:lnTo>
                  <a:pt x="32046" y="224257"/>
                </a:lnTo>
                <a:lnTo>
                  <a:pt x="32397" y="230468"/>
                </a:lnTo>
                <a:lnTo>
                  <a:pt x="32891" y="245769"/>
                </a:lnTo>
                <a:lnTo>
                  <a:pt x="33098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581"/>
          <p:cNvSpPr/>
          <p:nvPr/>
        </p:nvSpPr>
        <p:spPr>
          <a:xfrm>
            <a:off x="6980872" y="3708917"/>
            <a:ext cx="334329" cy="242576"/>
          </a:xfrm>
          <a:custGeom>
            <a:avLst/>
            <a:gdLst/>
            <a:ahLst/>
            <a:cxnLst/>
            <a:rect l="0" t="0" r="0" b="0"/>
            <a:pathLst>
              <a:path w="334329" h="242576">
                <a:moveTo>
                  <a:pt x="0" y="45837"/>
                </a:moveTo>
                <a:lnTo>
                  <a:pt x="4551" y="36736"/>
                </a:lnTo>
                <a:lnTo>
                  <a:pt x="9326" y="29728"/>
                </a:lnTo>
                <a:lnTo>
                  <a:pt x="11932" y="26525"/>
                </a:lnTo>
                <a:lnTo>
                  <a:pt x="18432" y="22485"/>
                </a:lnTo>
                <a:lnTo>
                  <a:pt x="27528" y="17887"/>
                </a:lnTo>
                <a:lnTo>
                  <a:pt x="38354" y="12916"/>
                </a:lnTo>
                <a:lnTo>
                  <a:pt x="52240" y="8650"/>
                </a:lnTo>
                <a:lnTo>
                  <a:pt x="68164" y="4853"/>
                </a:lnTo>
                <a:lnTo>
                  <a:pt x="85447" y="1370"/>
                </a:lnTo>
                <a:lnTo>
                  <a:pt x="99828" y="0"/>
                </a:lnTo>
                <a:lnTo>
                  <a:pt x="112272" y="39"/>
                </a:lnTo>
                <a:lnTo>
                  <a:pt x="123426" y="1018"/>
                </a:lnTo>
                <a:lnTo>
                  <a:pt x="132766" y="1670"/>
                </a:lnTo>
                <a:lnTo>
                  <a:pt x="148225" y="2395"/>
                </a:lnTo>
                <a:lnTo>
                  <a:pt x="155967" y="3541"/>
                </a:lnTo>
                <a:lnTo>
                  <a:pt x="163985" y="5257"/>
                </a:lnTo>
                <a:lnTo>
                  <a:pt x="172189" y="7354"/>
                </a:lnTo>
                <a:lnTo>
                  <a:pt x="179563" y="10657"/>
                </a:lnTo>
                <a:lnTo>
                  <a:pt x="186383" y="14764"/>
                </a:lnTo>
                <a:lnTo>
                  <a:pt x="192835" y="19407"/>
                </a:lnTo>
                <a:lnTo>
                  <a:pt x="198089" y="25360"/>
                </a:lnTo>
                <a:lnTo>
                  <a:pt x="202545" y="32186"/>
                </a:lnTo>
                <a:lnTo>
                  <a:pt x="206467" y="39594"/>
                </a:lnTo>
                <a:lnTo>
                  <a:pt x="210035" y="49295"/>
                </a:lnTo>
                <a:lnTo>
                  <a:pt x="213366" y="60525"/>
                </a:lnTo>
                <a:lnTo>
                  <a:pt x="216539" y="72774"/>
                </a:lnTo>
                <a:lnTo>
                  <a:pt x="218654" y="83798"/>
                </a:lnTo>
                <a:lnTo>
                  <a:pt x="220064" y="94005"/>
                </a:lnTo>
                <a:lnTo>
                  <a:pt x="221005" y="103666"/>
                </a:lnTo>
                <a:lnTo>
                  <a:pt x="220679" y="112965"/>
                </a:lnTo>
                <a:lnTo>
                  <a:pt x="219510" y="122022"/>
                </a:lnTo>
                <a:lnTo>
                  <a:pt x="217777" y="130917"/>
                </a:lnTo>
                <a:lnTo>
                  <a:pt x="215670" y="139705"/>
                </a:lnTo>
                <a:lnTo>
                  <a:pt x="213312" y="148421"/>
                </a:lnTo>
                <a:lnTo>
                  <a:pt x="210789" y="157089"/>
                </a:lnTo>
                <a:lnTo>
                  <a:pt x="207201" y="164773"/>
                </a:lnTo>
                <a:lnTo>
                  <a:pt x="202904" y="171800"/>
                </a:lnTo>
                <a:lnTo>
                  <a:pt x="177769" y="205868"/>
                </a:lnTo>
                <a:lnTo>
                  <a:pt x="171853" y="213485"/>
                </a:lnTo>
                <a:lnTo>
                  <a:pt x="166956" y="219515"/>
                </a:lnTo>
                <a:lnTo>
                  <a:pt x="162740" y="224487"/>
                </a:lnTo>
                <a:lnTo>
                  <a:pt x="158975" y="227803"/>
                </a:lnTo>
                <a:lnTo>
                  <a:pt x="149127" y="233421"/>
                </a:lnTo>
                <a:lnTo>
                  <a:pt x="143114" y="238110"/>
                </a:lnTo>
                <a:lnTo>
                  <a:pt x="139224" y="239742"/>
                </a:lnTo>
                <a:lnTo>
                  <a:pt x="129822" y="241555"/>
                </a:lnTo>
                <a:lnTo>
                  <a:pt x="121833" y="242360"/>
                </a:lnTo>
                <a:lnTo>
                  <a:pt x="118370" y="242575"/>
                </a:lnTo>
                <a:lnTo>
                  <a:pt x="114156" y="240814"/>
                </a:lnTo>
                <a:lnTo>
                  <a:pt x="104393" y="233776"/>
                </a:lnTo>
                <a:lnTo>
                  <a:pt x="96245" y="226838"/>
                </a:lnTo>
                <a:lnTo>
                  <a:pt x="92738" y="223655"/>
                </a:lnTo>
                <a:lnTo>
                  <a:pt x="90401" y="220580"/>
                </a:lnTo>
                <a:lnTo>
                  <a:pt x="87803" y="214623"/>
                </a:lnTo>
                <a:lnTo>
                  <a:pt x="88063" y="211701"/>
                </a:lnTo>
                <a:lnTo>
                  <a:pt x="89189" y="208801"/>
                </a:lnTo>
                <a:lnTo>
                  <a:pt x="92979" y="203038"/>
                </a:lnTo>
                <a:lnTo>
                  <a:pt x="97839" y="197302"/>
                </a:lnTo>
                <a:lnTo>
                  <a:pt x="103174" y="191578"/>
                </a:lnTo>
                <a:lnTo>
                  <a:pt x="105931" y="188718"/>
                </a:lnTo>
                <a:lnTo>
                  <a:pt x="108720" y="186811"/>
                </a:lnTo>
                <a:lnTo>
                  <a:pt x="114360" y="184693"/>
                </a:lnTo>
                <a:lnTo>
                  <a:pt x="122912" y="185080"/>
                </a:lnTo>
                <a:lnTo>
                  <a:pt x="135282" y="186291"/>
                </a:lnTo>
                <a:lnTo>
                  <a:pt x="150195" y="188050"/>
                </a:lnTo>
                <a:lnTo>
                  <a:pt x="182006" y="192546"/>
                </a:lnTo>
                <a:lnTo>
                  <a:pt x="198490" y="195078"/>
                </a:lnTo>
                <a:lnTo>
                  <a:pt x="211385" y="196766"/>
                </a:lnTo>
                <a:lnTo>
                  <a:pt x="221886" y="197892"/>
                </a:lnTo>
                <a:lnTo>
                  <a:pt x="230791" y="198642"/>
                </a:lnTo>
                <a:lnTo>
                  <a:pt x="239586" y="200095"/>
                </a:lnTo>
                <a:lnTo>
                  <a:pt x="248306" y="202016"/>
                </a:lnTo>
                <a:lnTo>
                  <a:pt x="256978" y="204249"/>
                </a:lnTo>
                <a:lnTo>
                  <a:pt x="264664" y="205737"/>
                </a:lnTo>
                <a:lnTo>
                  <a:pt x="271693" y="206730"/>
                </a:lnTo>
                <a:lnTo>
                  <a:pt x="278284" y="207392"/>
                </a:lnTo>
                <a:lnTo>
                  <a:pt x="286487" y="208786"/>
                </a:lnTo>
                <a:lnTo>
                  <a:pt x="295766" y="210667"/>
                </a:lnTo>
                <a:lnTo>
                  <a:pt x="305763" y="212874"/>
                </a:lnTo>
                <a:lnTo>
                  <a:pt x="313379" y="214345"/>
                </a:lnTo>
                <a:lnTo>
                  <a:pt x="319409" y="215326"/>
                </a:lnTo>
                <a:lnTo>
                  <a:pt x="334328" y="2172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582"/>
          <p:cNvSpPr/>
          <p:nvPr/>
        </p:nvSpPr>
        <p:spPr>
          <a:xfrm>
            <a:off x="7426642" y="3711892"/>
            <a:ext cx="77153" cy="240031"/>
          </a:xfrm>
          <a:custGeom>
            <a:avLst/>
            <a:gdLst/>
            <a:ahLst/>
            <a:cxnLst/>
            <a:rect l="0" t="0" r="0" b="0"/>
            <a:pathLst>
              <a:path w="77153" h="240031">
                <a:moveTo>
                  <a:pt x="0" y="0"/>
                </a:moveTo>
                <a:lnTo>
                  <a:pt x="0" y="9102"/>
                </a:lnTo>
                <a:lnTo>
                  <a:pt x="953" y="13688"/>
                </a:lnTo>
                <a:lnTo>
                  <a:pt x="2540" y="18650"/>
                </a:lnTo>
                <a:lnTo>
                  <a:pt x="4551" y="23864"/>
                </a:lnTo>
                <a:lnTo>
                  <a:pt x="6844" y="29244"/>
                </a:lnTo>
                <a:lnTo>
                  <a:pt x="11931" y="40303"/>
                </a:lnTo>
                <a:lnTo>
                  <a:pt x="13670" y="45918"/>
                </a:lnTo>
                <a:lnTo>
                  <a:pt x="14828" y="51567"/>
                </a:lnTo>
                <a:lnTo>
                  <a:pt x="15600" y="57238"/>
                </a:lnTo>
                <a:lnTo>
                  <a:pt x="17067" y="63876"/>
                </a:lnTo>
                <a:lnTo>
                  <a:pt x="18999" y="71159"/>
                </a:lnTo>
                <a:lnTo>
                  <a:pt x="23684" y="86871"/>
                </a:lnTo>
                <a:lnTo>
                  <a:pt x="28942" y="103379"/>
                </a:lnTo>
                <a:lnTo>
                  <a:pt x="30724" y="111782"/>
                </a:lnTo>
                <a:lnTo>
                  <a:pt x="31913" y="120242"/>
                </a:lnTo>
                <a:lnTo>
                  <a:pt x="32706" y="128739"/>
                </a:lnTo>
                <a:lnTo>
                  <a:pt x="34187" y="136308"/>
                </a:lnTo>
                <a:lnTo>
                  <a:pt x="36126" y="143260"/>
                </a:lnTo>
                <a:lnTo>
                  <a:pt x="46083" y="172655"/>
                </a:lnTo>
                <a:lnTo>
                  <a:pt x="48820" y="179873"/>
                </a:lnTo>
                <a:lnTo>
                  <a:pt x="51596" y="186590"/>
                </a:lnTo>
                <a:lnTo>
                  <a:pt x="54399" y="192974"/>
                </a:lnTo>
                <a:lnTo>
                  <a:pt x="56269" y="198182"/>
                </a:lnTo>
                <a:lnTo>
                  <a:pt x="57515" y="202606"/>
                </a:lnTo>
                <a:lnTo>
                  <a:pt x="58346" y="206508"/>
                </a:lnTo>
                <a:lnTo>
                  <a:pt x="60805" y="211967"/>
                </a:lnTo>
                <a:lnTo>
                  <a:pt x="64349" y="218464"/>
                </a:lnTo>
                <a:lnTo>
                  <a:pt x="77152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583"/>
          <p:cNvSpPr/>
          <p:nvPr/>
        </p:nvSpPr>
        <p:spPr>
          <a:xfrm>
            <a:off x="7580947" y="3669029"/>
            <a:ext cx="128588" cy="274322"/>
          </a:xfrm>
          <a:custGeom>
            <a:avLst/>
            <a:gdLst/>
            <a:ahLst/>
            <a:cxnLst/>
            <a:rect l="0" t="0" r="0" b="0"/>
            <a:pathLst>
              <a:path w="128588" h="274322">
                <a:moveTo>
                  <a:pt x="0" y="0"/>
                </a:moveTo>
                <a:lnTo>
                  <a:pt x="9102" y="13653"/>
                </a:lnTo>
                <a:lnTo>
                  <a:pt x="12736" y="19580"/>
                </a:lnTo>
                <a:lnTo>
                  <a:pt x="16110" y="25436"/>
                </a:lnTo>
                <a:lnTo>
                  <a:pt x="22400" y="37023"/>
                </a:lnTo>
                <a:lnTo>
                  <a:pt x="28370" y="48522"/>
                </a:lnTo>
                <a:lnTo>
                  <a:pt x="32248" y="55208"/>
                </a:lnTo>
                <a:lnTo>
                  <a:pt x="41638" y="70257"/>
                </a:lnTo>
                <a:lnTo>
                  <a:pt x="45856" y="78271"/>
                </a:lnTo>
                <a:lnTo>
                  <a:pt x="49621" y="86471"/>
                </a:lnTo>
                <a:lnTo>
                  <a:pt x="53083" y="94795"/>
                </a:lnTo>
                <a:lnTo>
                  <a:pt x="58249" y="105107"/>
                </a:lnTo>
                <a:lnTo>
                  <a:pt x="64550" y="116744"/>
                </a:lnTo>
                <a:lnTo>
                  <a:pt x="71609" y="129265"/>
                </a:lnTo>
                <a:lnTo>
                  <a:pt x="78219" y="143327"/>
                </a:lnTo>
                <a:lnTo>
                  <a:pt x="84531" y="158416"/>
                </a:lnTo>
                <a:lnTo>
                  <a:pt x="90645" y="174191"/>
                </a:lnTo>
                <a:lnTo>
                  <a:pt x="95672" y="186613"/>
                </a:lnTo>
                <a:lnTo>
                  <a:pt x="99977" y="196798"/>
                </a:lnTo>
                <a:lnTo>
                  <a:pt x="107299" y="213196"/>
                </a:lnTo>
                <a:lnTo>
                  <a:pt x="113729" y="226834"/>
                </a:lnTo>
                <a:lnTo>
                  <a:pt x="115824" y="232185"/>
                </a:lnTo>
                <a:lnTo>
                  <a:pt x="118152" y="240671"/>
                </a:lnTo>
                <a:lnTo>
                  <a:pt x="121727" y="247618"/>
                </a:lnTo>
                <a:lnTo>
                  <a:pt x="124014" y="250804"/>
                </a:lnTo>
                <a:lnTo>
                  <a:pt x="125539" y="254833"/>
                </a:lnTo>
                <a:lnTo>
                  <a:pt x="126555" y="259424"/>
                </a:lnTo>
                <a:lnTo>
                  <a:pt x="128587" y="2743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584"/>
          <p:cNvSpPr/>
          <p:nvPr/>
        </p:nvSpPr>
        <p:spPr>
          <a:xfrm>
            <a:off x="7469505" y="3814762"/>
            <a:ext cx="265748" cy="15954"/>
          </a:xfrm>
          <a:custGeom>
            <a:avLst/>
            <a:gdLst/>
            <a:ahLst/>
            <a:cxnLst/>
            <a:rect l="0" t="0" r="0" b="0"/>
            <a:pathLst>
              <a:path w="265748" h="15954">
                <a:moveTo>
                  <a:pt x="0" y="8573"/>
                </a:moveTo>
                <a:lnTo>
                  <a:pt x="36406" y="13124"/>
                </a:lnTo>
                <a:lnTo>
                  <a:pt x="49036" y="14464"/>
                </a:lnTo>
                <a:lnTo>
                  <a:pt x="59361" y="15358"/>
                </a:lnTo>
                <a:lnTo>
                  <a:pt x="68148" y="15953"/>
                </a:lnTo>
                <a:lnTo>
                  <a:pt x="80675" y="15398"/>
                </a:lnTo>
                <a:lnTo>
                  <a:pt x="95693" y="14075"/>
                </a:lnTo>
                <a:lnTo>
                  <a:pt x="112373" y="12241"/>
                </a:lnTo>
                <a:lnTo>
                  <a:pt x="126350" y="11018"/>
                </a:lnTo>
                <a:lnTo>
                  <a:pt x="138525" y="10203"/>
                </a:lnTo>
                <a:lnTo>
                  <a:pt x="159675" y="9297"/>
                </a:lnTo>
                <a:lnTo>
                  <a:pt x="178599" y="8895"/>
                </a:lnTo>
                <a:lnTo>
                  <a:pt x="188598" y="7835"/>
                </a:lnTo>
                <a:lnTo>
                  <a:pt x="199074" y="6176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585"/>
          <p:cNvSpPr/>
          <p:nvPr/>
        </p:nvSpPr>
        <p:spPr>
          <a:xfrm>
            <a:off x="8018144" y="3711892"/>
            <a:ext cx="51437" cy="248604"/>
          </a:xfrm>
          <a:custGeom>
            <a:avLst/>
            <a:gdLst/>
            <a:ahLst/>
            <a:cxnLst/>
            <a:rect l="0" t="0" r="0" b="0"/>
            <a:pathLst>
              <a:path w="51437" h="248604">
                <a:moveTo>
                  <a:pt x="0" y="0"/>
                </a:moveTo>
                <a:lnTo>
                  <a:pt x="0" y="26694"/>
                </a:lnTo>
                <a:lnTo>
                  <a:pt x="953" y="32083"/>
                </a:lnTo>
                <a:lnTo>
                  <a:pt x="2540" y="38534"/>
                </a:lnTo>
                <a:lnTo>
                  <a:pt x="4552" y="45692"/>
                </a:lnTo>
                <a:lnTo>
                  <a:pt x="5892" y="52369"/>
                </a:lnTo>
                <a:lnTo>
                  <a:pt x="6786" y="58725"/>
                </a:lnTo>
                <a:lnTo>
                  <a:pt x="7382" y="64868"/>
                </a:lnTo>
                <a:lnTo>
                  <a:pt x="7779" y="71820"/>
                </a:lnTo>
                <a:lnTo>
                  <a:pt x="8221" y="87165"/>
                </a:lnTo>
                <a:lnTo>
                  <a:pt x="9290" y="95258"/>
                </a:lnTo>
                <a:lnTo>
                  <a:pt x="10957" y="103510"/>
                </a:lnTo>
                <a:lnTo>
                  <a:pt x="13020" y="111869"/>
                </a:lnTo>
                <a:lnTo>
                  <a:pt x="17852" y="133857"/>
                </a:lnTo>
                <a:lnTo>
                  <a:pt x="20474" y="146388"/>
                </a:lnTo>
                <a:lnTo>
                  <a:pt x="22222" y="156647"/>
                </a:lnTo>
                <a:lnTo>
                  <a:pt x="23388" y="165391"/>
                </a:lnTo>
                <a:lnTo>
                  <a:pt x="24164" y="173126"/>
                </a:lnTo>
                <a:lnTo>
                  <a:pt x="25634" y="183045"/>
                </a:lnTo>
                <a:lnTo>
                  <a:pt x="29808" y="206766"/>
                </a:lnTo>
                <a:lnTo>
                  <a:pt x="33207" y="216901"/>
                </a:lnTo>
                <a:lnTo>
                  <a:pt x="37379" y="225563"/>
                </a:lnTo>
                <a:lnTo>
                  <a:pt x="51436" y="2486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586"/>
          <p:cNvSpPr/>
          <p:nvPr/>
        </p:nvSpPr>
        <p:spPr>
          <a:xfrm>
            <a:off x="8069580" y="3669393"/>
            <a:ext cx="325755" cy="68218"/>
          </a:xfrm>
          <a:custGeom>
            <a:avLst/>
            <a:gdLst/>
            <a:ahLst/>
            <a:cxnLst/>
            <a:rect l="0" t="0" r="0" b="0"/>
            <a:pathLst>
              <a:path w="325755" h="68218">
                <a:moveTo>
                  <a:pt x="0" y="68217"/>
                </a:moveTo>
                <a:lnTo>
                  <a:pt x="9102" y="59115"/>
                </a:lnTo>
                <a:lnTo>
                  <a:pt x="12735" y="56434"/>
                </a:lnTo>
                <a:lnTo>
                  <a:pt x="16110" y="54647"/>
                </a:lnTo>
                <a:lnTo>
                  <a:pt x="22400" y="52660"/>
                </a:lnTo>
                <a:lnTo>
                  <a:pt x="28369" y="51778"/>
                </a:lnTo>
                <a:lnTo>
                  <a:pt x="33200" y="50590"/>
                </a:lnTo>
                <a:lnTo>
                  <a:pt x="39279" y="48845"/>
                </a:lnTo>
                <a:lnTo>
                  <a:pt x="46188" y="46730"/>
                </a:lnTo>
                <a:lnTo>
                  <a:pt x="55558" y="45320"/>
                </a:lnTo>
                <a:lnTo>
                  <a:pt x="66565" y="44379"/>
                </a:lnTo>
                <a:lnTo>
                  <a:pt x="78667" y="43753"/>
                </a:lnTo>
                <a:lnTo>
                  <a:pt x="92450" y="42382"/>
                </a:lnTo>
                <a:lnTo>
                  <a:pt x="107352" y="40516"/>
                </a:lnTo>
                <a:lnTo>
                  <a:pt x="123003" y="38320"/>
                </a:lnTo>
                <a:lnTo>
                  <a:pt x="136295" y="35903"/>
                </a:lnTo>
                <a:lnTo>
                  <a:pt x="148013" y="33339"/>
                </a:lnTo>
                <a:lnTo>
                  <a:pt x="158683" y="30678"/>
                </a:lnTo>
                <a:lnTo>
                  <a:pt x="168653" y="27951"/>
                </a:lnTo>
                <a:lnTo>
                  <a:pt x="187353" y="22381"/>
                </a:lnTo>
                <a:lnTo>
                  <a:pt x="195386" y="20514"/>
                </a:lnTo>
                <a:lnTo>
                  <a:pt x="202647" y="19270"/>
                </a:lnTo>
                <a:lnTo>
                  <a:pt x="209394" y="18440"/>
                </a:lnTo>
                <a:lnTo>
                  <a:pt x="215796" y="16935"/>
                </a:lnTo>
                <a:lnTo>
                  <a:pt x="221969" y="14979"/>
                </a:lnTo>
                <a:lnTo>
                  <a:pt x="227989" y="12722"/>
                </a:lnTo>
                <a:lnTo>
                  <a:pt x="234860" y="11218"/>
                </a:lnTo>
                <a:lnTo>
                  <a:pt x="242298" y="10215"/>
                </a:lnTo>
                <a:lnTo>
                  <a:pt x="256278" y="9101"/>
                </a:lnTo>
                <a:lnTo>
                  <a:pt x="265666" y="8605"/>
                </a:lnTo>
                <a:lnTo>
                  <a:pt x="270455" y="7521"/>
                </a:lnTo>
                <a:lnTo>
                  <a:pt x="275554" y="5845"/>
                </a:lnTo>
                <a:lnTo>
                  <a:pt x="280858" y="3776"/>
                </a:lnTo>
                <a:lnTo>
                  <a:pt x="286298" y="2396"/>
                </a:lnTo>
                <a:lnTo>
                  <a:pt x="291831" y="1476"/>
                </a:lnTo>
                <a:lnTo>
                  <a:pt x="297423" y="863"/>
                </a:lnTo>
                <a:lnTo>
                  <a:pt x="306177" y="182"/>
                </a:lnTo>
                <a:lnTo>
                  <a:pt x="309847" y="0"/>
                </a:lnTo>
                <a:lnTo>
                  <a:pt x="313244" y="831"/>
                </a:lnTo>
                <a:lnTo>
                  <a:pt x="316462" y="2338"/>
                </a:lnTo>
                <a:lnTo>
                  <a:pt x="325754" y="82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587"/>
          <p:cNvSpPr/>
          <p:nvPr/>
        </p:nvSpPr>
        <p:spPr>
          <a:xfrm>
            <a:off x="8215312" y="3694747"/>
            <a:ext cx="25719" cy="308611"/>
          </a:xfrm>
          <a:custGeom>
            <a:avLst/>
            <a:gdLst/>
            <a:ahLst/>
            <a:cxnLst/>
            <a:rect l="0" t="0" r="0" b="0"/>
            <a:pathLst>
              <a:path w="25719" h="308611">
                <a:moveTo>
                  <a:pt x="0" y="0"/>
                </a:moveTo>
                <a:lnTo>
                  <a:pt x="0" y="31244"/>
                </a:lnTo>
                <a:lnTo>
                  <a:pt x="953" y="37975"/>
                </a:lnTo>
                <a:lnTo>
                  <a:pt x="2539" y="45319"/>
                </a:lnTo>
                <a:lnTo>
                  <a:pt x="4551" y="53073"/>
                </a:lnTo>
                <a:lnTo>
                  <a:pt x="5892" y="61099"/>
                </a:lnTo>
                <a:lnTo>
                  <a:pt x="6785" y="69308"/>
                </a:lnTo>
                <a:lnTo>
                  <a:pt x="7382" y="77638"/>
                </a:lnTo>
                <a:lnTo>
                  <a:pt x="7779" y="87001"/>
                </a:lnTo>
                <a:lnTo>
                  <a:pt x="8220" y="107565"/>
                </a:lnTo>
                <a:lnTo>
                  <a:pt x="8468" y="140562"/>
                </a:lnTo>
                <a:lnTo>
                  <a:pt x="7550" y="153715"/>
                </a:lnTo>
                <a:lnTo>
                  <a:pt x="5986" y="168200"/>
                </a:lnTo>
                <a:lnTo>
                  <a:pt x="3990" y="183570"/>
                </a:lnTo>
                <a:lnTo>
                  <a:pt x="2660" y="199533"/>
                </a:lnTo>
                <a:lnTo>
                  <a:pt x="1774" y="215889"/>
                </a:lnTo>
                <a:lnTo>
                  <a:pt x="1183" y="232509"/>
                </a:lnTo>
                <a:lnTo>
                  <a:pt x="1741" y="244541"/>
                </a:lnTo>
                <a:lnTo>
                  <a:pt x="3066" y="253515"/>
                </a:lnTo>
                <a:lnTo>
                  <a:pt x="4901" y="260450"/>
                </a:lnTo>
                <a:lnTo>
                  <a:pt x="6125" y="266979"/>
                </a:lnTo>
                <a:lnTo>
                  <a:pt x="6941" y="273236"/>
                </a:lnTo>
                <a:lnTo>
                  <a:pt x="7486" y="279312"/>
                </a:lnTo>
                <a:lnTo>
                  <a:pt x="9753" y="285268"/>
                </a:lnTo>
                <a:lnTo>
                  <a:pt x="13170" y="291144"/>
                </a:lnTo>
                <a:lnTo>
                  <a:pt x="25718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588"/>
          <p:cNvSpPr/>
          <p:nvPr/>
        </p:nvSpPr>
        <p:spPr>
          <a:xfrm>
            <a:off x="7255192" y="1483436"/>
            <a:ext cx="385568" cy="222094"/>
          </a:xfrm>
          <a:custGeom>
            <a:avLst/>
            <a:gdLst/>
            <a:ahLst/>
            <a:cxnLst/>
            <a:rect l="0" t="0" r="0" b="0"/>
            <a:pathLst>
              <a:path w="385568" h="222094">
                <a:moveTo>
                  <a:pt x="0" y="33896"/>
                </a:moveTo>
                <a:lnTo>
                  <a:pt x="22754" y="29345"/>
                </a:lnTo>
                <a:lnTo>
                  <a:pt x="32315" y="28005"/>
                </a:lnTo>
                <a:lnTo>
                  <a:pt x="41546" y="27111"/>
                </a:lnTo>
                <a:lnTo>
                  <a:pt x="50557" y="26515"/>
                </a:lnTo>
                <a:lnTo>
                  <a:pt x="59422" y="25166"/>
                </a:lnTo>
                <a:lnTo>
                  <a:pt x="68190" y="23313"/>
                </a:lnTo>
                <a:lnTo>
                  <a:pt x="76893" y="21126"/>
                </a:lnTo>
                <a:lnTo>
                  <a:pt x="85552" y="18715"/>
                </a:lnTo>
                <a:lnTo>
                  <a:pt x="102793" y="13496"/>
                </a:lnTo>
                <a:lnTo>
                  <a:pt x="112344" y="11724"/>
                </a:lnTo>
                <a:lnTo>
                  <a:pt x="122521" y="10542"/>
                </a:lnTo>
                <a:lnTo>
                  <a:pt x="133115" y="9754"/>
                </a:lnTo>
                <a:lnTo>
                  <a:pt x="143988" y="8277"/>
                </a:lnTo>
                <a:lnTo>
                  <a:pt x="155047" y="6339"/>
                </a:lnTo>
                <a:lnTo>
                  <a:pt x="166230" y="4095"/>
                </a:lnTo>
                <a:lnTo>
                  <a:pt x="180353" y="2598"/>
                </a:lnTo>
                <a:lnTo>
                  <a:pt x="196435" y="1601"/>
                </a:lnTo>
                <a:lnTo>
                  <a:pt x="213824" y="936"/>
                </a:lnTo>
                <a:lnTo>
                  <a:pt x="279255" y="0"/>
                </a:lnTo>
                <a:lnTo>
                  <a:pt x="296660" y="821"/>
                </a:lnTo>
                <a:lnTo>
                  <a:pt x="310169" y="2321"/>
                </a:lnTo>
                <a:lnTo>
                  <a:pt x="321079" y="4274"/>
                </a:lnTo>
                <a:lnTo>
                  <a:pt x="329306" y="5575"/>
                </a:lnTo>
                <a:lnTo>
                  <a:pt x="340986" y="7022"/>
                </a:lnTo>
                <a:lnTo>
                  <a:pt x="345434" y="8360"/>
                </a:lnTo>
                <a:lnTo>
                  <a:pt x="356877" y="14811"/>
                </a:lnTo>
                <a:lnTo>
                  <a:pt x="357933" y="15458"/>
                </a:lnTo>
                <a:lnTo>
                  <a:pt x="357685" y="17794"/>
                </a:lnTo>
                <a:lnTo>
                  <a:pt x="356567" y="21256"/>
                </a:lnTo>
                <a:lnTo>
                  <a:pt x="354869" y="25470"/>
                </a:lnTo>
                <a:lnTo>
                  <a:pt x="352783" y="29231"/>
                </a:lnTo>
                <a:lnTo>
                  <a:pt x="347928" y="35950"/>
                </a:lnTo>
                <a:lnTo>
                  <a:pt x="340055" y="42112"/>
                </a:lnTo>
                <a:lnTo>
                  <a:pt x="335288" y="45088"/>
                </a:lnTo>
                <a:lnTo>
                  <a:pt x="327348" y="48977"/>
                </a:lnTo>
                <a:lnTo>
                  <a:pt x="317292" y="53475"/>
                </a:lnTo>
                <a:lnTo>
                  <a:pt x="305826" y="58379"/>
                </a:lnTo>
                <a:lnTo>
                  <a:pt x="295324" y="62601"/>
                </a:lnTo>
                <a:lnTo>
                  <a:pt x="276035" y="69831"/>
                </a:lnTo>
                <a:lnTo>
                  <a:pt x="267844" y="72140"/>
                </a:lnTo>
                <a:lnTo>
                  <a:pt x="260477" y="73680"/>
                </a:lnTo>
                <a:lnTo>
                  <a:pt x="253662" y="74706"/>
                </a:lnTo>
                <a:lnTo>
                  <a:pt x="243549" y="75846"/>
                </a:lnTo>
                <a:lnTo>
                  <a:pt x="232500" y="76488"/>
                </a:lnTo>
                <a:lnTo>
                  <a:pt x="229295" y="76578"/>
                </a:lnTo>
                <a:lnTo>
                  <a:pt x="226206" y="77591"/>
                </a:lnTo>
                <a:lnTo>
                  <a:pt x="220233" y="81256"/>
                </a:lnTo>
                <a:lnTo>
                  <a:pt x="220165" y="81662"/>
                </a:lnTo>
                <a:lnTo>
                  <a:pt x="225169" y="79573"/>
                </a:lnTo>
                <a:lnTo>
                  <a:pt x="232980" y="79587"/>
                </a:lnTo>
                <a:lnTo>
                  <a:pt x="243902" y="80549"/>
                </a:lnTo>
                <a:lnTo>
                  <a:pt x="256899" y="82143"/>
                </a:lnTo>
                <a:lnTo>
                  <a:pt x="270326" y="84158"/>
                </a:lnTo>
                <a:lnTo>
                  <a:pt x="297945" y="88937"/>
                </a:lnTo>
                <a:lnTo>
                  <a:pt x="309120" y="91545"/>
                </a:lnTo>
                <a:lnTo>
                  <a:pt x="318475" y="94236"/>
                </a:lnTo>
                <a:lnTo>
                  <a:pt x="326618" y="96983"/>
                </a:lnTo>
                <a:lnTo>
                  <a:pt x="333950" y="99766"/>
                </a:lnTo>
                <a:lnTo>
                  <a:pt x="340743" y="102575"/>
                </a:lnTo>
                <a:lnTo>
                  <a:pt x="347177" y="105399"/>
                </a:lnTo>
                <a:lnTo>
                  <a:pt x="359406" y="111078"/>
                </a:lnTo>
                <a:lnTo>
                  <a:pt x="370238" y="116776"/>
                </a:lnTo>
                <a:lnTo>
                  <a:pt x="378228" y="122484"/>
                </a:lnTo>
                <a:lnTo>
                  <a:pt x="380740" y="126292"/>
                </a:lnTo>
                <a:lnTo>
                  <a:pt x="382414" y="130736"/>
                </a:lnTo>
                <a:lnTo>
                  <a:pt x="383530" y="135604"/>
                </a:lnTo>
                <a:lnTo>
                  <a:pt x="384275" y="139801"/>
                </a:lnTo>
                <a:lnTo>
                  <a:pt x="384771" y="143552"/>
                </a:lnTo>
                <a:lnTo>
                  <a:pt x="385322" y="150260"/>
                </a:lnTo>
                <a:lnTo>
                  <a:pt x="385567" y="156416"/>
                </a:lnTo>
                <a:lnTo>
                  <a:pt x="384679" y="159391"/>
                </a:lnTo>
                <a:lnTo>
                  <a:pt x="381154" y="165237"/>
                </a:lnTo>
                <a:lnTo>
                  <a:pt x="377928" y="169081"/>
                </a:lnTo>
                <a:lnTo>
                  <a:pt x="373872" y="173550"/>
                </a:lnTo>
                <a:lnTo>
                  <a:pt x="369263" y="178434"/>
                </a:lnTo>
                <a:lnTo>
                  <a:pt x="364285" y="182642"/>
                </a:lnTo>
                <a:lnTo>
                  <a:pt x="359062" y="186400"/>
                </a:lnTo>
                <a:lnTo>
                  <a:pt x="347226" y="193116"/>
                </a:lnTo>
                <a:lnTo>
                  <a:pt x="340069" y="196240"/>
                </a:lnTo>
                <a:lnTo>
                  <a:pt x="332440" y="199275"/>
                </a:lnTo>
                <a:lnTo>
                  <a:pt x="316344" y="205188"/>
                </a:lnTo>
                <a:lnTo>
                  <a:pt x="308050" y="208098"/>
                </a:lnTo>
                <a:lnTo>
                  <a:pt x="299664" y="210038"/>
                </a:lnTo>
                <a:lnTo>
                  <a:pt x="291217" y="211332"/>
                </a:lnTo>
                <a:lnTo>
                  <a:pt x="282727" y="212194"/>
                </a:lnTo>
                <a:lnTo>
                  <a:pt x="258054" y="215692"/>
                </a:lnTo>
                <a:lnTo>
                  <a:pt x="243473" y="217958"/>
                </a:lnTo>
                <a:lnTo>
                  <a:pt x="228990" y="219469"/>
                </a:lnTo>
                <a:lnTo>
                  <a:pt x="214573" y="220477"/>
                </a:lnTo>
                <a:lnTo>
                  <a:pt x="188710" y="221596"/>
                </a:lnTo>
                <a:lnTo>
                  <a:pt x="170867" y="222093"/>
                </a:lnTo>
                <a:lnTo>
                  <a:pt x="163441" y="221273"/>
                </a:lnTo>
                <a:lnTo>
                  <a:pt x="156586" y="219774"/>
                </a:lnTo>
                <a:lnTo>
                  <a:pt x="150111" y="217822"/>
                </a:lnTo>
                <a:lnTo>
                  <a:pt x="143888" y="215569"/>
                </a:lnTo>
                <a:lnTo>
                  <a:pt x="131896" y="210524"/>
                </a:lnTo>
                <a:lnTo>
                  <a:pt x="122756" y="207647"/>
                </a:lnTo>
                <a:lnTo>
                  <a:pt x="113678" y="205801"/>
                </a:lnTo>
                <a:lnTo>
                  <a:pt x="112933" y="204697"/>
                </a:lnTo>
                <a:lnTo>
                  <a:pt x="112436" y="203008"/>
                </a:lnTo>
                <a:lnTo>
                  <a:pt x="111442" y="1967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589"/>
          <p:cNvSpPr/>
          <p:nvPr/>
        </p:nvSpPr>
        <p:spPr>
          <a:xfrm>
            <a:off x="7743825" y="1483042"/>
            <a:ext cx="85726" cy="248604"/>
          </a:xfrm>
          <a:custGeom>
            <a:avLst/>
            <a:gdLst/>
            <a:ahLst/>
            <a:cxnLst/>
            <a:rect l="0" t="0" r="0" b="0"/>
            <a:pathLst>
              <a:path w="85726" h="248604">
                <a:moveTo>
                  <a:pt x="0" y="0"/>
                </a:moveTo>
                <a:lnTo>
                  <a:pt x="20151" y="20151"/>
                </a:lnTo>
                <a:lnTo>
                  <a:pt x="22007" y="23912"/>
                </a:lnTo>
                <a:lnTo>
                  <a:pt x="23243" y="28324"/>
                </a:lnTo>
                <a:lnTo>
                  <a:pt x="24069" y="33170"/>
                </a:lnTo>
                <a:lnTo>
                  <a:pt x="25571" y="38306"/>
                </a:lnTo>
                <a:lnTo>
                  <a:pt x="27524" y="43635"/>
                </a:lnTo>
                <a:lnTo>
                  <a:pt x="29779" y="49092"/>
                </a:lnTo>
                <a:lnTo>
                  <a:pt x="31283" y="54636"/>
                </a:lnTo>
                <a:lnTo>
                  <a:pt x="32285" y="60236"/>
                </a:lnTo>
                <a:lnTo>
                  <a:pt x="32953" y="65875"/>
                </a:lnTo>
                <a:lnTo>
                  <a:pt x="34351" y="71539"/>
                </a:lnTo>
                <a:lnTo>
                  <a:pt x="36236" y="77220"/>
                </a:lnTo>
                <a:lnTo>
                  <a:pt x="38444" y="82913"/>
                </a:lnTo>
                <a:lnTo>
                  <a:pt x="41822" y="90518"/>
                </a:lnTo>
                <a:lnTo>
                  <a:pt x="50655" y="109128"/>
                </a:lnTo>
                <a:lnTo>
                  <a:pt x="54725" y="119424"/>
                </a:lnTo>
                <a:lnTo>
                  <a:pt x="58391" y="130099"/>
                </a:lnTo>
                <a:lnTo>
                  <a:pt x="61787" y="141025"/>
                </a:lnTo>
                <a:lnTo>
                  <a:pt x="64051" y="150214"/>
                </a:lnTo>
                <a:lnTo>
                  <a:pt x="65561" y="158245"/>
                </a:lnTo>
                <a:lnTo>
                  <a:pt x="66567" y="165504"/>
                </a:lnTo>
                <a:lnTo>
                  <a:pt x="68190" y="172249"/>
                </a:lnTo>
                <a:lnTo>
                  <a:pt x="70225" y="178650"/>
                </a:lnTo>
                <a:lnTo>
                  <a:pt x="72534" y="184823"/>
                </a:lnTo>
                <a:lnTo>
                  <a:pt x="74073" y="190843"/>
                </a:lnTo>
                <a:lnTo>
                  <a:pt x="75100" y="196761"/>
                </a:lnTo>
                <a:lnTo>
                  <a:pt x="75784" y="202611"/>
                </a:lnTo>
                <a:lnTo>
                  <a:pt x="77192" y="208417"/>
                </a:lnTo>
                <a:lnTo>
                  <a:pt x="79085" y="214192"/>
                </a:lnTo>
                <a:lnTo>
                  <a:pt x="81298" y="219947"/>
                </a:lnTo>
                <a:lnTo>
                  <a:pt x="82773" y="224736"/>
                </a:lnTo>
                <a:lnTo>
                  <a:pt x="83757" y="228882"/>
                </a:lnTo>
                <a:lnTo>
                  <a:pt x="85725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590"/>
          <p:cNvSpPr/>
          <p:nvPr/>
        </p:nvSpPr>
        <p:spPr>
          <a:xfrm>
            <a:off x="7915275" y="1457325"/>
            <a:ext cx="102870" cy="265748"/>
          </a:xfrm>
          <a:custGeom>
            <a:avLst/>
            <a:gdLst/>
            <a:ahLst/>
            <a:cxnLst/>
            <a:rect l="0" t="0" r="0" b="0"/>
            <a:pathLst>
              <a:path w="102870" h="265748">
                <a:moveTo>
                  <a:pt x="0" y="0"/>
                </a:moveTo>
                <a:lnTo>
                  <a:pt x="4550" y="9101"/>
                </a:lnTo>
                <a:lnTo>
                  <a:pt x="6843" y="14640"/>
                </a:lnTo>
                <a:lnTo>
                  <a:pt x="9325" y="21190"/>
                </a:lnTo>
                <a:lnTo>
                  <a:pt x="11931" y="28414"/>
                </a:lnTo>
                <a:lnTo>
                  <a:pt x="14622" y="35135"/>
                </a:lnTo>
                <a:lnTo>
                  <a:pt x="17367" y="41521"/>
                </a:lnTo>
                <a:lnTo>
                  <a:pt x="20151" y="47683"/>
                </a:lnTo>
                <a:lnTo>
                  <a:pt x="22007" y="53696"/>
                </a:lnTo>
                <a:lnTo>
                  <a:pt x="23243" y="59610"/>
                </a:lnTo>
                <a:lnTo>
                  <a:pt x="24068" y="65457"/>
                </a:lnTo>
                <a:lnTo>
                  <a:pt x="25571" y="71260"/>
                </a:lnTo>
                <a:lnTo>
                  <a:pt x="27524" y="77034"/>
                </a:lnTo>
                <a:lnTo>
                  <a:pt x="29779" y="82788"/>
                </a:lnTo>
                <a:lnTo>
                  <a:pt x="32236" y="88530"/>
                </a:lnTo>
                <a:lnTo>
                  <a:pt x="37504" y="99989"/>
                </a:lnTo>
                <a:lnTo>
                  <a:pt x="40243" y="106664"/>
                </a:lnTo>
                <a:lnTo>
                  <a:pt x="43021" y="113972"/>
                </a:lnTo>
                <a:lnTo>
                  <a:pt x="45825" y="121701"/>
                </a:lnTo>
                <a:lnTo>
                  <a:pt x="58873" y="155333"/>
                </a:lnTo>
                <a:lnTo>
                  <a:pt x="63062" y="165468"/>
                </a:lnTo>
                <a:lnTo>
                  <a:pt x="70255" y="181809"/>
                </a:lnTo>
                <a:lnTo>
                  <a:pt x="73506" y="187881"/>
                </a:lnTo>
                <a:lnTo>
                  <a:pt x="76627" y="192881"/>
                </a:lnTo>
                <a:lnTo>
                  <a:pt x="79659" y="197167"/>
                </a:lnTo>
                <a:lnTo>
                  <a:pt x="81681" y="201930"/>
                </a:lnTo>
                <a:lnTo>
                  <a:pt x="83029" y="207010"/>
                </a:lnTo>
                <a:lnTo>
                  <a:pt x="83928" y="212301"/>
                </a:lnTo>
                <a:lnTo>
                  <a:pt x="85479" y="218687"/>
                </a:lnTo>
                <a:lnTo>
                  <a:pt x="87465" y="225801"/>
                </a:lnTo>
                <a:lnTo>
                  <a:pt x="89743" y="233401"/>
                </a:lnTo>
                <a:lnTo>
                  <a:pt x="92213" y="238468"/>
                </a:lnTo>
                <a:lnTo>
                  <a:pt x="94813" y="241846"/>
                </a:lnTo>
                <a:lnTo>
                  <a:pt x="97499" y="244098"/>
                </a:lnTo>
                <a:lnTo>
                  <a:pt x="99289" y="246552"/>
                </a:lnTo>
                <a:lnTo>
                  <a:pt x="101278" y="251818"/>
                </a:lnTo>
                <a:lnTo>
                  <a:pt x="102162" y="257334"/>
                </a:lnTo>
                <a:lnTo>
                  <a:pt x="102869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591"/>
          <p:cNvSpPr/>
          <p:nvPr/>
        </p:nvSpPr>
        <p:spPr>
          <a:xfrm>
            <a:off x="7833571" y="1568767"/>
            <a:ext cx="313162" cy="34291"/>
          </a:xfrm>
          <a:custGeom>
            <a:avLst/>
            <a:gdLst/>
            <a:ahLst/>
            <a:cxnLst/>
            <a:rect l="0" t="0" r="0" b="0"/>
            <a:pathLst>
              <a:path w="313162" h="34291">
                <a:moveTo>
                  <a:pt x="4551" y="34290"/>
                </a:moveTo>
                <a:lnTo>
                  <a:pt x="0" y="34290"/>
                </a:lnTo>
                <a:lnTo>
                  <a:pt x="29005" y="34290"/>
                </a:lnTo>
                <a:lnTo>
                  <a:pt x="37047" y="33338"/>
                </a:lnTo>
                <a:lnTo>
                  <a:pt x="47170" y="31750"/>
                </a:lnTo>
                <a:lnTo>
                  <a:pt x="58681" y="29739"/>
                </a:lnTo>
                <a:lnTo>
                  <a:pt x="69213" y="28399"/>
                </a:lnTo>
                <a:lnTo>
                  <a:pt x="79091" y="27505"/>
                </a:lnTo>
                <a:lnTo>
                  <a:pt x="88535" y="26909"/>
                </a:lnTo>
                <a:lnTo>
                  <a:pt x="97688" y="25560"/>
                </a:lnTo>
                <a:lnTo>
                  <a:pt x="106648" y="23707"/>
                </a:lnTo>
                <a:lnTo>
                  <a:pt x="115477" y="21520"/>
                </a:lnTo>
                <a:lnTo>
                  <a:pt x="128032" y="19109"/>
                </a:lnTo>
                <a:lnTo>
                  <a:pt x="159762" y="13890"/>
                </a:lnTo>
                <a:lnTo>
                  <a:pt x="173747" y="12118"/>
                </a:lnTo>
                <a:lnTo>
                  <a:pt x="185929" y="10936"/>
                </a:lnTo>
                <a:lnTo>
                  <a:pt x="196907" y="10148"/>
                </a:lnTo>
                <a:lnTo>
                  <a:pt x="210894" y="8671"/>
                </a:lnTo>
                <a:lnTo>
                  <a:pt x="257671" y="2992"/>
                </a:lnTo>
                <a:lnTo>
                  <a:pt x="268548" y="1995"/>
                </a:lnTo>
                <a:lnTo>
                  <a:pt x="31316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592"/>
          <p:cNvSpPr/>
          <p:nvPr/>
        </p:nvSpPr>
        <p:spPr>
          <a:xfrm>
            <a:off x="7118032" y="2220697"/>
            <a:ext cx="420053" cy="59589"/>
          </a:xfrm>
          <a:custGeom>
            <a:avLst/>
            <a:gdLst/>
            <a:ahLst/>
            <a:cxnLst/>
            <a:rect l="0" t="0" r="0" b="0"/>
            <a:pathLst>
              <a:path w="420053" h="59589">
                <a:moveTo>
                  <a:pt x="0" y="59588"/>
                </a:moveTo>
                <a:lnTo>
                  <a:pt x="13652" y="55037"/>
                </a:lnTo>
                <a:lnTo>
                  <a:pt x="20532" y="53696"/>
                </a:lnTo>
                <a:lnTo>
                  <a:pt x="27976" y="52802"/>
                </a:lnTo>
                <a:lnTo>
                  <a:pt x="35795" y="52207"/>
                </a:lnTo>
                <a:lnTo>
                  <a:pt x="46723" y="49904"/>
                </a:lnTo>
                <a:lnTo>
                  <a:pt x="59724" y="46465"/>
                </a:lnTo>
                <a:lnTo>
                  <a:pt x="74106" y="42267"/>
                </a:lnTo>
                <a:lnTo>
                  <a:pt x="90362" y="38515"/>
                </a:lnTo>
                <a:lnTo>
                  <a:pt x="107866" y="35062"/>
                </a:lnTo>
                <a:lnTo>
                  <a:pt x="126203" y="31807"/>
                </a:lnTo>
                <a:lnTo>
                  <a:pt x="142238" y="29637"/>
                </a:lnTo>
                <a:lnTo>
                  <a:pt x="156738" y="28191"/>
                </a:lnTo>
                <a:lnTo>
                  <a:pt x="170214" y="27226"/>
                </a:lnTo>
                <a:lnTo>
                  <a:pt x="189676" y="24678"/>
                </a:lnTo>
                <a:lnTo>
                  <a:pt x="239240" y="16767"/>
                </a:lnTo>
                <a:lnTo>
                  <a:pt x="260459" y="13896"/>
                </a:lnTo>
                <a:lnTo>
                  <a:pt x="278414" y="11982"/>
                </a:lnTo>
                <a:lnTo>
                  <a:pt x="294195" y="10705"/>
                </a:lnTo>
                <a:lnTo>
                  <a:pt x="307572" y="8902"/>
                </a:lnTo>
                <a:lnTo>
                  <a:pt x="319348" y="6747"/>
                </a:lnTo>
                <a:lnTo>
                  <a:pt x="330056" y="4358"/>
                </a:lnTo>
                <a:lnTo>
                  <a:pt x="341958" y="2765"/>
                </a:lnTo>
                <a:lnTo>
                  <a:pt x="354654" y="1703"/>
                </a:lnTo>
                <a:lnTo>
                  <a:pt x="378604" y="524"/>
                </a:lnTo>
                <a:lnTo>
                  <a:pt x="395599" y="0"/>
                </a:lnTo>
                <a:lnTo>
                  <a:pt x="401846" y="812"/>
                </a:lnTo>
                <a:lnTo>
                  <a:pt x="406962" y="2307"/>
                </a:lnTo>
                <a:lnTo>
                  <a:pt x="420052" y="81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593"/>
          <p:cNvSpPr/>
          <p:nvPr/>
        </p:nvSpPr>
        <p:spPr>
          <a:xfrm>
            <a:off x="7289482" y="2254567"/>
            <a:ext cx="68581" cy="231459"/>
          </a:xfrm>
          <a:custGeom>
            <a:avLst/>
            <a:gdLst/>
            <a:ahLst/>
            <a:cxnLst/>
            <a:rect l="0" t="0" r="0" b="0"/>
            <a:pathLst>
              <a:path w="68581" h="231459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3669" y="23353"/>
                </a:lnTo>
                <a:lnTo>
                  <a:pt x="14828" y="27951"/>
                </a:lnTo>
                <a:lnTo>
                  <a:pt x="15600" y="32922"/>
                </a:lnTo>
                <a:lnTo>
                  <a:pt x="17068" y="37188"/>
                </a:lnTo>
                <a:lnTo>
                  <a:pt x="18999" y="40984"/>
                </a:lnTo>
                <a:lnTo>
                  <a:pt x="21239" y="44468"/>
                </a:lnTo>
                <a:lnTo>
                  <a:pt x="23684" y="50600"/>
                </a:lnTo>
                <a:lnTo>
                  <a:pt x="26267" y="58498"/>
                </a:lnTo>
                <a:lnTo>
                  <a:pt x="28941" y="67574"/>
                </a:lnTo>
                <a:lnTo>
                  <a:pt x="30724" y="75529"/>
                </a:lnTo>
                <a:lnTo>
                  <a:pt x="31913" y="82738"/>
                </a:lnTo>
                <a:lnTo>
                  <a:pt x="32705" y="89449"/>
                </a:lnTo>
                <a:lnTo>
                  <a:pt x="34187" y="95827"/>
                </a:lnTo>
                <a:lnTo>
                  <a:pt x="36126" y="101985"/>
                </a:lnTo>
                <a:lnTo>
                  <a:pt x="38372" y="107995"/>
                </a:lnTo>
                <a:lnTo>
                  <a:pt x="40821" y="115812"/>
                </a:lnTo>
                <a:lnTo>
                  <a:pt x="46083" y="134657"/>
                </a:lnTo>
                <a:lnTo>
                  <a:pt x="47867" y="143112"/>
                </a:lnTo>
                <a:lnTo>
                  <a:pt x="49056" y="150653"/>
                </a:lnTo>
                <a:lnTo>
                  <a:pt x="49849" y="157585"/>
                </a:lnTo>
                <a:lnTo>
                  <a:pt x="51331" y="166017"/>
                </a:lnTo>
                <a:lnTo>
                  <a:pt x="53271" y="175448"/>
                </a:lnTo>
                <a:lnTo>
                  <a:pt x="58677" y="199757"/>
                </a:lnTo>
                <a:lnTo>
                  <a:pt x="60073" y="203656"/>
                </a:lnTo>
                <a:lnTo>
                  <a:pt x="61956" y="208161"/>
                </a:lnTo>
                <a:lnTo>
                  <a:pt x="64164" y="213069"/>
                </a:lnTo>
                <a:lnTo>
                  <a:pt x="65636" y="217293"/>
                </a:lnTo>
                <a:lnTo>
                  <a:pt x="66617" y="221062"/>
                </a:lnTo>
                <a:lnTo>
                  <a:pt x="68580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594"/>
          <p:cNvSpPr/>
          <p:nvPr/>
        </p:nvSpPr>
        <p:spPr>
          <a:xfrm>
            <a:off x="6749415" y="2220289"/>
            <a:ext cx="315030" cy="248548"/>
          </a:xfrm>
          <a:custGeom>
            <a:avLst/>
            <a:gdLst/>
            <a:ahLst/>
            <a:cxnLst/>
            <a:rect l="0" t="0" r="0" b="0"/>
            <a:pathLst>
              <a:path w="315030" h="248548">
                <a:moveTo>
                  <a:pt x="0" y="34278"/>
                </a:moveTo>
                <a:lnTo>
                  <a:pt x="13652" y="25177"/>
                </a:lnTo>
                <a:lnTo>
                  <a:pt x="19578" y="22495"/>
                </a:lnTo>
                <a:lnTo>
                  <a:pt x="25435" y="20708"/>
                </a:lnTo>
                <a:lnTo>
                  <a:pt x="31243" y="19516"/>
                </a:lnTo>
                <a:lnTo>
                  <a:pt x="37021" y="17769"/>
                </a:lnTo>
                <a:lnTo>
                  <a:pt x="42778" y="15652"/>
                </a:lnTo>
                <a:lnTo>
                  <a:pt x="48521" y="13288"/>
                </a:lnTo>
                <a:lnTo>
                  <a:pt x="55207" y="10760"/>
                </a:lnTo>
                <a:lnTo>
                  <a:pt x="70257" y="5410"/>
                </a:lnTo>
                <a:lnTo>
                  <a:pt x="78270" y="3603"/>
                </a:lnTo>
                <a:lnTo>
                  <a:pt x="86470" y="2398"/>
                </a:lnTo>
                <a:lnTo>
                  <a:pt x="94794" y="1595"/>
                </a:lnTo>
                <a:lnTo>
                  <a:pt x="103200" y="1059"/>
                </a:lnTo>
                <a:lnTo>
                  <a:pt x="120162" y="464"/>
                </a:lnTo>
                <a:lnTo>
                  <a:pt x="141225" y="129"/>
                </a:lnTo>
                <a:lnTo>
                  <a:pt x="209373" y="0"/>
                </a:lnTo>
                <a:lnTo>
                  <a:pt x="214829" y="1901"/>
                </a:lnTo>
                <a:lnTo>
                  <a:pt x="219420" y="5074"/>
                </a:lnTo>
                <a:lnTo>
                  <a:pt x="223433" y="9093"/>
                </a:lnTo>
                <a:lnTo>
                  <a:pt x="226107" y="12726"/>
                </a:lnTo>
                <a:lnTo>
                  <a:pt x="229079" y="19302"/>
                </a:lnTo>
                <a:lnTo>
                  <a:pt x="229872" y="23341"/>
                </a:lnTo>
                <a:lnTo>
                  <a:pt x="230400" y="27939"/>
                </a:lnTo>
                <a:lnTo>
                  <a:pt x="230753" y="32910"/>
                </a:lnTo>
                <a:lnTo>
                  <a:pt x="229083" y="37176"/>
                </a:lnTo>
                <a:lnTo>
                  <a:pt x="226064" y="40972"/>
                </a:lnTo>
                <a:lnTo>
                  <a:pt x="217631" y="47731"/>
                </a:lnTo>
                <a:lnTo>
                  <a:pt x="212714" y="50867"/>
                </a:lnTo>
                <a:lnTo>
                  <a:pt x="207531" y="53910"/>
                </a:lnTo>
                <a:lnTo>
                  <a:pt x="202172" y="57843"/>
                </a:lnTo>
                <a:lnTo>
                  <a:pt x="196694" y="62371"/>
                </a:lnTo>
                <a:lnTo>
                  <a:pt x="191136" y="67294"/>
                </a:lnTo>
                <a:lnTo>
                  <a:pt x="181716" y="73434"/>
                </a:lnTo>
                <a:lnTo>
                  <a:pt x="169722" y="80384"/>
                </a:lnTo>
                <a:lnTo>
                  <a:pt x="135695" y="98739"/>
                </a:lnTo>
                <a:lnTo>
                  <a:pt x="127611" y="102970"/>
                </a:lnTo>
                <a:lnTo>
                  <a:pt x="121269" y="106742"/>
                </a:lnTo>
                <a:lnTo>
                  <a:pt x="111682" y="113474"/>
                </a:lnTo>
                <a:lnTo>
                  <a:pt x="104246" y="117102"/>
                </a:lnTo>
                <a:lnTo>
                  <a:pt x="94706" y="119143"/>
                </a:lnTo>
                <a:lnTo>
                  <a:pt x="91711" y="119430"/>
                </a:lnTo>
                <a:lnTo>
                  <a:pt x="90669" y="118669"/>
                </a:lnTo>
                <a:lnTo>
                  <a:pt x="90925" y="117208"/>
                </a:lnTo>
                <a:lnTo>
                  <a:pt x="92049" y="115282"/>
                </a:lnTo>
                <a:lnTo>
                  <a:pt x="100918" y="110603"/>
                </a:lnTo>
                <a:lnTo>
                  <a:pt x="107284" y="108021"/>
                </a:lnTo>
                <a:lnTo>
                  <a:pt x="113432" y="106300"/>
                </a:lnTo>
                <a:lnTo>
                  <a:pt x="119437" y="105153"/>
                </a:lnTo>
                <a:lnTo>
                  <a:pt x="125344" y="104388"/>
                </a:lnTo>
                <a:lnTo>
                  <a:pt x="132140" y="103878"/>
                </a:lnTo>
                <a:lnTo>
                  <a:pt x="139528" y="103538"/>
                </a:lnTo>
                <a:lnTo>
                  <a:pt x="157262" y="103160"/>
                </a:lnTo>
                <a:lnTo>
                  <a:pt x="181020" y="102992"/>
                </a:lnTo>
                <a:lnTo>
                  <a:pt x="191165" y="103900"/>
                </a:lnTo>
                <a:lnTo>
                  <a:pt x="199833" y="105458"/>
                </a:lnTo>
                <a:lnTo>
                  <a:pt x="207517" y="107448"/>
                </a:lnTo>
                <a:lnTo>
                  <a:pt x="228755" y="112201"/>
                </a:lnTo>
                <a:lnTo>
                  <a:pt x="241086" y="114801"/>
                </a:lnTo>
                <a:lnTo>
                  <a:pt x="253116" y="118440"/>
                </a:lnTo>
                <a:lnTo>
                  <a:pt x="264946" y="122771"/>
                </a:lnTo>
                <a:lnTo>
                  <a:pt x="276643" y="127564"/>
                </a:lnTo>
                <a:lnTo>
                  <a:pt x="285394" y="132664"/>
                </a:lnTo>
                <a:lnTo>
                  <a:pt x="292179" y="137968"/>
                </a:lnTo>
                <a:lnTo>
                  <a:pt x="309915" y="155619"/>
                </a:lnTo>
                <a:lnTo>
                  <a:pt x="312337" y="158987"/>
                </a:lnTo>
                <a:lnTo>
                  <a:pt x="315029" y="165269"/>
                </a:lnTo>
                <a:lnTo>
                  <a:pt x="314794" y="170183"/>
                </a:lnTo>
                <a:lnTo>
                  <a:pt x="313685" y="176316"/>
                </a:lnTo>
                <a:lnTo>
                  <a:pt x="311994" y="183263"/>
                </a:lnTo>
                <a:lnTo>
                  <a:pt x="309913" y="188846"/>
                </a:lnTo>
                <a:lnTo>
                  <a:pt x="307574" y="193521"/>
                </a:lnTo>
                <a:lnTo>
                  <a:pt x="305061" y="197590"/>
                </a:lnTo>
                <a:lnTo>
                  <a:pt x="297190" y="204651"/>
                </a:lnTo>
                <a:lnTo>
                  <a:pt x="292424" y="207868"/>
                </a:lnTo>
                <a:lnTo>
                  <a:pt x="287342" y="210964"/>
                </a:lnTo>
                <a:lnTo>
                  <a:pt x="282048" y="213981"/>
                </a:lnTo>
                <a:lnTo>
                  <a:pt x="271087" y="219874"/>
                </a:lnTo>
                <a:lnTo>
                  <a:pt x="259865" y="225668"/>
                </a:lnTo>
                <a:lnTo>
                  <a:pt x="253253" y="228546"/>
                </a:lnTo>
                <a:lnTo>
                  <a:pt x="245988" y="231418"/>
                </a:lnTo>
                <a:lnTo>
                  <a:pt x="238287" y="234285"/>
                </a:lnTo>
                <a:lnTo>
                  <a:pt x="231248" y="237148"/>
                </a:lnTo>
                <a:lnTo>
                  <a:pt x="224650" y="240010"/>
                </a:lnTo>
                <a:lnTo>
                  <a:pt x="218347" y="242870"/>
                </a:lnTo>
                <a:lnTo>
                  <a:pt x="211287" y="244777"/>
                </a:lnTo>
                <a:lnTo>
                  <a:pt x="203722" y="246048"/>
                </a:lnTo>
                <a:lnTo>
                  <a:pt x="195823" y="246896"/>
                </a:lnTo>
                <a:lnTo>
                  <a:pt x="186746" y="247461"/>
                </a:lnTo>
                <a:lnTo>
                  <a:pt x="166500" y="248089"/>
                </a:lnTo>
                <a:lnTo>
                  <a:pt x="92448" y="248547"/>
                </a:lnTo>
                <a:lnTo>
                  <a:pt x="82587" y="247609"/>
                </a:lnTo>
                <a:lnTo>
                  <a:pt x="74108" y="246031"/>
                </a:lnTo>
                <a:lnTo>
                  <a:pt x="66550" y="244027"/>
                </a:lnTo>
                <a:lnTo>
                  <a:pt x="60559" y="241738"/>
                </a:lnTo>
                <a:lnTo>
                  <a:pt x="51362" y="236655"/>
                </a:lnTo>
                <a:lnTo>
                  <a:pt x="44100" y="233761"/>
                </a:lnTo>
                <a:lnTo>
                  <a:pt x="17144" y="2228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595"/>
          <p:cNvSpPr/>
          <p:nvPr/>
        </p:nvSpPr>
        <p:spPr>
          <a:xfrm>
            <a:off x="6179979" y="653054"/>
            <a:ext cx="584571" cy="1343952"/>
          </a:xfrm>
          <a:custGeom>
            <a:avLst/>
            <a:gdLst/>
            <a:ahLst/>
            <a:cxnLst/>
            <a:rect l="0" t="0" r="0" b="0"/>
            <a:pathLst>
              <a:path w="584571" h="1343952">
                <a:moveTo>
                  <a:pt x="457993" y="15601"/>
                </a:moveTo>
                <a:lnTo>
                  <a:pt x="446062" y="3669"/>
                </a:lnTo>
                <a:lnTo>
                  <a:pt x="443371" y="1931"/>
                </a:lnTo>
                <a:lnTo>
                  <a:pt x="437842" y="0"/>
                </a:lnTo>
                <a:lnTo>
                  <a:pt x="422049" y="1682"/>
                </a:lnTo>
                <a:lnTo>
                  <a:pt x="411171" y="3464"/>
                </a:lnTo>
                <a:lnTo>
                  <a:pt x="400108" y="4652"/>
                </a:lnTo>
                <a:lnTo>
                  <a:pt x="388923" y="5444"/>
                </a:lnTo>
                <a:lnTo>
                  <a:pt x="377657" y="5972"/>
                </a:lnTo>
                <a:lnTo>
                  <a:pt x="360058" y="9099"/>
                </a:lnTo>
                <a:lnTo>
                  <a:pt x="344934" y="13663"/>
                </a:lnTo>
                <a:lnTo>
                  <a:pt x="303476" y="27152"/>
                </a:lnTo>
                <a:lnTo>
                  <a:pt x="288988" y="32799"/>
                </a:lnTo>
                <a:lnTo>
                  <a:pt x="272390" y="39437"/>
                </a:lnTo>
                <a:lnTo>
                  <a:pt x="245963" y="48737"/>
                </a:lnTo>
                <a:lnTo>
                  <a:pt x="234724" y="52931"/>
                </a:lnTo>
                <a:lnTo>
                  <a:pt x="217158" y="60132"/>
                </a:lnTo>
                <a:lnTo>
                  <a:pt x="201109" y="69541"/>
                </a:lnTo>
                <a:lnTo>
                  <a:pt x="185770" y="78361"/>
                </a:lnTo>
                <a:lnTo>
                  <a:pt x="173711" y="87007"/>
                </a:lnTo>
                <a:lnTo>
                  <a:pt x="167180" y="95279"/>
                </a:lnTo>
                <a:lnTo>
                  <a:pt x="155227" y="111561"/>
                </a:lnTo>
                <a:lnTo>
                  <a:pt x="137802" y="124902"/>
                </a:lnTo>
                <a:lnTo>
                  <a:pt x="121165" y="145823"/>
                </a:lnTo>
                <a:lnTo>
                  <a:pt x="103695" y="171464"/>
                </a:lnTo>
                <a:lnTo>
                  <a:pt x="101779" y="175707"/>
                </a:lnTo>
                <a:lnTo>
                  <a:pt x="91085" y="208905"/>
                </a:lnTo>
                <a:lnTo>
                  <a:pt x="75277" y="246866"/>
                </a:lnTo>
                <a:lnTo>
                  <a:pt x="58344" y="284956"/>
                </a:lnTo>
                <a:lnTo>
                  <a:pt x="46592" y="320408"/>
                </a:lnTo>
                <a:lnTo>
                  <a:pt x="41786" y="333950"/>
                </a:lnTo>
                <a:lnTo>
                  <a:pt x="33896" y="373095"/>
                </a:lnTo>
                <a:lnTo>
                  <a:pt x="28841" y="386577"/>
                </a:lnTo>
                <a:lnTo>
                  <a:pt x="26159" y="391506"/>
                </a:lnTo>
                <a:lnTo>
                  <a:pt x="17834" y="425747"/>
                </a:lnTo>
                <a:lnTo>
                  <a:pt x="12379" y="465905"/>
                </a:lnTo>
                <a:lnTo>
                  <a:pt x="8165" y="497041"/>
                </a:lnTo>
                <a:lnTo>
                  <a:pt x="437" y="533852"/>
                </a:lnTo>
                <a:lnTo>
                  <a:pt x="0" y="561212"/>
                </a:lnTo>
                <a:lnTo>
                  <a:pt x="2569" y="598586"/>
                </a:lnTo>
                <a:lnTo>
                  <a:pt x="3330" y="634424"/>
                </a:lnTo>
                <a:lnTo>
                  <a:pt x="4460" y="663061"/>
                </a:lnTo>
                <a:lnTo>
                  <a:pt x="11685" y="702867"/>
                </a:lnTo>
                <a:lnTo>
                  <a:pt x="11864" y="708093"/>
                </a:lnTo>
                <a:lnTo>
                  <a:pt x="14604" y="718980"/>
                </a:lnTo>
                <a:lnTo>
                  <a:pt x="18044" y="730169"/>
                </a:lnTo>
                <a:lnTo>
                  <a:pt x="20933" y="747178"/>
                </a:lnTo>
                <a:lnTo>
                  <a:pt x="27420" y="769992"/>
                </a:lnTo>
                <a:lnTo>
                  <a:pt x="28069" y="775703"/>
                </a:lnTo>
                <a:lnTo>
                  <a:pt x="31331" y="784589"/>
                </a:lnTo>
                <a:lnTo>
                  <a:pt x="49486" y="814360"/>
                </a:lnTo>
                <a:lnTo>
                  <a:pt x="66526" y="844660"/>
                </a:lnTo>
                <a:lnTo>
                  <a:pt x="84193" y="879738"/>
                </a:lnTo>
                <a:lnTo>
                  <a:pt x="96914" y="897502"/>
                </a:lnTo>
                <a:lnTo>
                  <a:pt x="107966" y="909524"/>
                </a:lnTo>
                <a:lnTo>
                  <a:pt x="158793" y="979563"/>
                </a:lnTo>
                <a:lnTo>
                  <a:pt x="180552" y="1006956"/>
                </a:lnTo>
                <a:lnTo>
                  <a:pt x="193023" y="1022262"/>
                </a:lnTo>
                <a:lnTo>
                  <a:pt x="203241" y="1034370"/>
                </a:lnTo>
                <a:lnTo>
                  <a:pt x="219675" y="1052905"/>
                </a:lnTo>
                <a:lnTo>
                  <a:pt x="233329" y="1067492"/>
                </a:lnTo>
                <a:lnTo>
                  <a:pt x="254266" y="1088955"/>
                </a:lnTo>
                <a:lnTo>
                  <a:pt x="304998" y="1139894"/>
                </a:lnTo>
                <a:lnTo>
                  <a:pt x="320692" y="1160149"/>
                </a:lnTo>
                <a:lnTo>
                  <a:pt x="330613" y="1169766"/>
                </a:lnTo>
                <a:lnTo>
                  <a:pt x="344229" y="1180073"/>
                </a:lnTo>
                <a:lnTo>
                  <a:pt x="366157" y="1197354"/>
                </a:lnTo>
                <a:lnTo>
                  <a:pt x="381617" y="1212654"/>
                </a:lnTo>
                <a:lnTo>
                  <a:pt x="387073" y="1219401"/>
                </a:lnTo>
                <a:lnTo>
                  <a:pt x="395473" y="1226757"/>
                </a:lnTo>
                <a:lnTo>
                  <a:pt x="405836" y="1234518"/>
                </a:lnTo>
                <a:lnTo>
                  <a:pt x="472538" y="1279958"/>
                </a:lnTo>
                <a:lnTo>
                  <a:pt x="487635" y="1291277"/>
                </a:lnTo>
                <a:lnTo>
                  <a:pt x="501489" y="1303005"/>
                </a:lnTo>
                <a:lnTo>
                  <a:pt x="516178" y="1312512"/>
                </a:lnTo>
                <a:lnTo>
                  <a:pt x="524493" y="1315906"/>
                </a:lnTo>
                <a:lnTo>
                  <a:pt x="528044" y="1316811"/>
                </a:lnTo>
                <a:lnTo>
                  <a:pt x="534529" y="1320356"/>
                </a:lnTo>
                <a:lnTo>
                  <a:pt x="537592" y="1322635"/>
                </a:lnTo>
                <a:lnTo>
                  <a:pt x="543536" y="1325167"/>
                </a:lnTo>
                <a:lnTo>
                  <a:pt x="546454" y="1325843"/>
                </a:lnTo>
                <a:lnTo>
                  <a:pt x="552237" y="1329133"/>
                </a:lnTo>
                <a:lnTo>
                  <a:pt x="555112" y="1331344"/>
                </a:lnTo>
                <a:lnTo>
                  <a:pt x="560847" y="1333800"/>
                </a:lnTo>
                <a:lnTo>
                  <a:pt x="563710" y="1334455"/>
                </a:lnTo>
                <a:lnTo>
                  <a:pt x="569431" y="1337723"/>
                </a:lnTo>
                <a:lnTo>
                  <a:pt x="576314" y="1343031"/>
                </a:lnTo>
                <a:lnTo>
                  <a:pt x="579795" y="1343757"/>
                </a:lnTo>
                <a:lnTo>
                  <a:pt x="582057" y="1343951"/>
                </a:lnTo>
                <a:lnTo>
                  <a:pt x="583565" y="1343127"/>
                </a:lnTo>
                <a:lnTo>
                  <a:pt x="584570" y="1341626"/>
                </a:lnTo>
                <a:lnTo>
                  <a:pt x="578008" y="13357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596"/>
          <p:cNvSpPr/>
          <p:nvPr/>
        </p:nvSpPr>
        <p:spPr>
          <a:xfrm>
            <a:off x="5789295" y="1063033"/>
            <a:ext cx="290917" cy="281499"/>
          </a:xfrm>
          <a:custGeom>
            <a:avLst/>
            <a:gdLst/>
            <a:ahLst/>
            <a:cxnLst/>
            <a:rect l="0" t="0" r="0" b="0"/>
            <a:pathLst>
              <a:path w="290917" h="281499">
                <a:moveTo>
                  <a:pt x="0" y="42819"/>
                </a:moveTo>
                <a:lnTo>
                  <a:pt x="0" y="33717"/>
                </a:lnTo>
                <a:lnTo>
                  <a:pt x="1905" y="31036"/>
                </a:lnTo>
                <a:lnTo>
                  <a:pt x="5080" y="29249"/>
                </a:lnTo>
                <a:lnTo>
                  <a:pt x="9101" y="28057"/>
                </a:lnTo>
                <a:lnTo>
                  <a:pt x="16110" y="24193"/>
                </a:lnTo>
                <a:lnTo>
                  <a:pt x="19312" y="21829"/>
                </a:lnTo>
                <a:lnTo>
                  <a:pt x="25257" y="19301"/>
                </a:lnTo>
                <a:lnTo>
                  <a:pt x="33031" y="16663"/>
                </a:lnTo>
                <a:lnTo>
                  <a:pt x="42023" y="13952"/>
                </a:lnTo>
                <a:lnTo>
                  <a:pt x="48970" y="11192"/>
                </a:lnTo>
                <a:lnTo>
                  <a:pt x="54554" y="8399"/>
                </a:lnTo>
                <a:lnTo>
                  <a:pt x="59229" y="5585"/>
                </a:lnTo>
                <a:lnTo>
                  <a:pt x="65204" y="3709"/>
                </a:lnTo>
                <a:lnTo>
                  <a:pt x="72044" y="2458"/>
                </a:lnTo>
                <a:lnTo>
                  <a:pt x="79461" y="1624"/>
                </a:lnTo>
                <a:lnTo>
                  <a:pt x="86311" y="1068"/>
                </a:lnTo>
                <a:lnTo>
                  <a:pt x="92784" y="698"/>
                </a:lnTo>
                <a:lnTo>
                  <a:pt x="104102" y="286"/>
                </a:lnTo>
                <a:lnTo>
                  <a:pt x="112307" y="103"/>
                </a:lnTo>
                <a:lnTo>
                  <a:pt x="126833" y="0"/>
                </a:lnTo>
                <a:lnTo>
                  <a:pt x="132180" y="938"/>
                </a:lnTo>
                <a:lnTo>
                  <a:pt x="137650" y="2516"/>
                </a:lnTo>
                <a:lnTo>
                  <a:pt x="143201" y="4520"/>
                </a:lnTo>
                <a:lnTo>
                  <a:pt x="151910" y="6747"/>
                </a:lnTo>
                <a:lnTo>
                  <a:pt x="155565" y="7341"/>
                </a:lnTo>
                <a:lnTo>
                  <a:pt x="162168" y="10541"/>
                </a:lnTo>
                <a:lnTo>
                  <a:pt x="165261" y="12728"/>
                </a:lnTo>
                <a:lnTo>
                  <a:pt x="167324" y="17043"/>
                </a:lnTo>
                <a:lnTo>
                  <a:pt x="168699" y="22778"/>
                </a:lnTo>
                <a:lnTo>
                  <a:pt x="169616" y="29458"/>
                </a:lnTo>
                <a:lnTo>
                  <a:pt x="169275" y="34864"/>
                </a:lnTo>
                <a:lnTo>
                  <a:pt x="168095" y="39421"/>
                </a:lnTo>
                <a:lnTo>
                  <a:pt x="164244" y="47024"/>
                </a:lnTo>
                <a:lnTo>
                  <a:pt x="159357" y="53578"/>
                </a:lnTo>
                <a:lnTo>
                  <a:pt x="154010" y="62206"/>
                </a:lnTo>
                <a:lnTo>
                  <a:pt x="151251" y="67173"/>
                </a:lnTo>
                <a:lnTo>
                  <a:pt x="143105" y="75233"/>
                </a:lnTo>
                <a:lnTo>
                  <a:pt x="134087" y="81990"/>
                </a:lnTo>
                <a:lnTo>
                  <a:pt x="126904" y="88169"/>
                </a:lnTo>
                <a:lnTo>
                  <a:pt x="120537" y="94089"/>
                </a:lnTo>
                <a:lnTo>
                  <a:pt x="108688" y="105652"/>
                </a:lnTo>
                <a:lnTo>
                  <a:pt x="100043" y="114247"/>
                </a:lnTo>
                <a:lnTo>
                  <a:pt x="97175" y="116155"/>
                </a:lnTo>
                <a:lnTo>
                  <a:pt x="91449" y="118275"/>
                </a:lnTo>
                <a:lnTo>
                  <a:pt x="95889" y="116678"/>
                </a:lnTo>
                <a:lnTo>
                  <a:pt x="122022" y="107891"/>
                </a:lnTo>
                <a:lnTo>
                  <a:pt x="131830" y="105250"/>
                </a:lnTo>
                <a:lnTo>
                  <a:pt x="143132" y="102537"/>
                </a:lnTo>
                <a:lnTo>
                  <a:pt x="155428" y="99776"/>
                </a:lnTo>
                <a:lnTo>
                  <a:pt x="168389" y="98888"/>
                </a:lnTo>
                <a:lnTo>
                  <a:pt x="181792" y="99248"/>
                </a:lnTo>
                <a:lnTo>
                  <a:pt x="195490" y="100441"/>
                </a:lnTo>
                <a:lnTo>
                  <a:pt x="206526" y="101236"/>
                </a:lnTo>
                <a:lnTo>
                  <a:pt x="223869" y="102120"/>
                </a:lnTo>
                <a:lnTo>
                  <a:pt x="231161" y="103308"/>
                </a:lnTo>
                <a:lnTo>
                  <a:pt x="237927" y="105052"/>
                </a:lnTo>
                <a:lnTo>
                  <a:pt x="244343" y="107168"/>
                </a:lnTo>
                <a:lnTo>
                  <a:pt x="250525" y="110483"/>
                </a:lnTo>
                <a:lnTo>
                  <a:pt x="256552" y="114598"/>
                </a:lnTo>
                <a:lnTo>
                  <a:pt x="262474" y="119247"/>
                </a:lnTo>
                <a:lnTo>
                  <a:pt x="267375" y="123299"/>
                </a:lnTo>
                <a:lnTo>
                  <a:pt x="275361" y="130340"/>
                </a:lnTo>
                <a:lnTo>
                  <a:pt x="278823" y="134504"/>
                </a:lnTo>
                <a:lnTo>
                  <a:pt x="282085" y="139185"/>
                </a:lnTo>
                <a:lnTo>
                  <a:pt x="285212" y="144210"/>
                </a:lnTo>
                <a:lnTo>
                  <a:pt x="287296" y="149466"/>
                </a:lnTo>
                <a:lnTo>
                  <a:pt x="288685" y="154874"/>
                </a:lnTo>
                <a:lnTo>
                  <a:pt x="289612" y="160385"/>
                </a:lnTo>
                <a:lnTo>
                  <a:pt x="290641" y="169048"/>
                </a:lnTo>
                <a:lnTo>
                  <a:pt x="290916" y="172692"/>
                </a:lnTo>
                <a:lnTo>
                  <a:pt x="290146" y="177026"/>
                </a:lnTo>
                <a:lnTo>
                  <a:pt x="288680" y="181820"/>
                </a:lnTo>
                <a:lnTo>
                  <a:pt x="286751" y="186922"/>
                </a:lnTo>
                <a:lnTo>
                  <a:pt x="283560" y="192227"/>
                </a:lnTo>
                <a:lnTo>
                  <a:pt x="279527" y="197670"/>
                </a:lnTo>
                <a:lnTo>
                  <a:pt x="274934" y="203203"/>
                </a:lnTo>
                <a:lnTo>
                  <a:pt x="269966" y="208797"/>
                </a:lnTo>
                <a:lnTo>
                  <a:pt x="259367" y="220092"/>
                </a:lnTo>
                <a:lnTo>
                  <a:pt x="253874" y="224818"/>
                </a:lnTo>
                <a:lnTo>
                  <a:pt x="248307" y="228922"/>
                </a:lnTo>
                <a:lnTo>
                  <a:pt x="242690" y="232610"/>
                </a:lnTo>
                <a:lnTo>
                  <a:pt x="235136" y="236974"/>
                </a:lnTo>
                <a:lnTo>
                  <a:pt x="216582" y="246903"/>
                </a:lnTo>
                <a:lnTo>
                  <a:pt x="207253" y="251265"/>
                </a:lnTo>
                <a:lnTo>
                  <a:pt x="198176" y="255125"/>
                </a:lnTo>
                <a:lnTo>
                  <a:pt x="189267" y="258652"/>
                </a:lnTo>
                <a:lnTo>
                  <a:pt x="181423" y="261955"/>
                </a:lnTo>
                <a:lnTo>
                  <a:pt x="167627" y="268165"/>
                </a:lnTo>
                <a:lnTo>
                  <a:pt x="161281" y="270202"/>
                </a:lnTo>
                <a:lnTo>
                  <a:pt x="155146" y="271560"/>
                </a:lnTo>
                <a:lnTo>
                  <a:pt x="149150" y="272466"/>
                </a:lnTo>
                <a:lnTo>
                  <a:pt x="143248" y="274022"/>
                </a:lnTo>
                <a:lnTo>
                  <a:pt x="137409" y="276012"/>
                </a:lnTo>
                <a:lnTo>
                  <a:pt x="131611" y="278291"/>
                </a:lnTo>
                <a:lnTo>
                  <a:pt x="122629" y="280823"/>
                </a:lnTo>
                <a:lnTo>
                  <a:pt x="118900" y="281498"/>
                </a:lnTo>
                <a:lnTo>
                  <a:pt x="114508" y="280996"/>
                </a:lnTo>
                <a:lnTo>
                  <a:pt x="109677" y="279709"/>
                </a:lnTo>
                <a:lnTo>
                  <a:pt x="104550" y="277898"/>
                </a:lnTo>
                <a:lnTo>
                  <a:pt x="96314" y="275886"/>
                </a:lnTo>
                <a:lnTo>
                  <a:pt x="89479" y="274992"/>
                </a:lnTo>
                <a:lnTo>
                  <a:pt x="81228" y="274489"/>
                </a:lnTo>
                <a:lnTo>
                  <a:pt x="77152" y="2742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597"/>
          <p:cNvSpPr/>
          <p:nvPr/>
        </p:nvSpPr>
        <p:spPr>
          <a:xfrm>
            <a:off x="6449538" y="2717482"/>
            <a:ext cx="351313" cy="1183006"/>
          </a:xfrm>
          <a:custGeom>
            <a:avLst/>
            <a:gdLst/>
            <a:ahLst/>
            <a:cxnLst/>
            <a:rect l="0" t="0" r="0" b="0"/>
            <a:pathLst>
              <a:path w="351313" h="1183006">
                <a:moveTo>
                  <a:pt x="351312" y="0"/>
                </a:moveTo>
                <a:lnTo>
                  <a:pt x="333109" y="4551"/>
                </a:lnTo>
                <a:lnTo>
                  <a:pt x="327746" y="6844"/>
                </a:lnTo>
                <a:lnTo>
                  <a:pt x="324171" y="9325"/>
                </a:lnTo>
                <a:lnTo>
                  <a:pt x="321788" y="11932"/>
                </a:lnTo>
                <a:lnTo>
                  <a:pt x="314060" y="17368"/>
                </a:lnTo>
                <a:lnTo>
                  <a:pt x="309332" y="20151"/>
                </a:lnTo>
                <a:lnTo>
                  <a:pt x="301539" y="28324"/>
                </a:lnTo>
                <a:lnTo>
                  <a:pt x="292996" y="39258"/>
                </a:lnTo>
                <a:lnTo>
                  <a:pt x="286717" y="46175"/>
                </a:lnTo>
                <a:lnTo>
                  <a:pt x="279673" y="53643"/>
                </a:lnTo>
                <a:lnTo>
                  <a:pt x="259147" y="77182"/>
                </a:lnTo>
                <a:lnTo>
                  <a:pt x="247006" y="91459"/>
                </a:lnTo>
                <a:lnTo>
                  <a:pt x="236055" y="103835"/>
                </a:lnTo>
                <a:lnTo>
                  <a:pt x="216266" y="125206"/>
                </a:lnTo>
                <a:lnTo>
                  <a:pt x="206989" y="135858"/>
                </a:lnTo>
                <a:lnTo>
                  <a:pt x="197946" y="146770"/>
                </a:lnTo>
                <a:lnTo>
                  <a:pt x="189061" y="157854"/>
                </a:lnTo>
                <a:lnTo>
                  <a:pt x="180279" y="168101"/>
                </a:lnTo>
                <a:lnTo>
                  <a:pt x="171567" y="177790"/>
                </a:lnTo>
                <a:lnTo>
                  <a:pt x="162902" y="187107"/>
                </a:lnTo>
                <a:lnTo>
                  <a:pt x="154268" y="197128"/>
                </a:lnTo>
                <a:lnTo>
                  <a:pt x="145654" y="207619"/>
                </a:lnTo>
                <a:lnTo>
                  <a:pt x="128463" y="229435"/>
                </a:lnTo>
                <a:lnTo>
                  <a:pt x="111298" y="251831"/>
                </a:lnTo>
                <a:lnTo>
                  <a:pt x="103672" y="263138"/>
                </a:lnTo>
                <a:lnTo>
                  <a:pt x="96684" y="274485"/>
                </a:lnTo>
                <a:lnTo>
                  <a:pt x="90120" y="285860"/>
                </a:lnTo>
                <a:lnTo>
                  <a:pt x="72666" y="318819"/>
                </a:lnTo>
                <a:lnTo>
                  <a:pt x="62678" y="338276"/>
                </a:lnTo>
                <a:lnTo>
                  <a:pt x="55067" y="356010"/>
                </a:lnTo>
                <a:lnTo>
                  <a:pt x="49040" y="372595"/>
                </a:lnTo>
                <a:lnTo>
                  <a:pt x="38851" y="402770"/>
                </a:lnTo>
                <a:lnTo>
                  <a:pt x="27973" y="428882"/>
                </a:lnTo>
                <a:lnTo>
                  <a:pt x="23357" y="445941"/>
                </a:lnTo>
                <a:lnTo>
                  <a:pt x="19328" y="465887"/>
                </a:lnTo>
                <a:lnTo>
                  <a:pt x="15689" y="487756"/>
                </a:lnTo>
                <a:lnTo>
                  <a:pt x="9106" y="522215"/>
                </a:lnTo>
                <a:lnTo>
                  <a:pt x="3958" y="550231"/>
                </a:lnTo>
                <a:lnTo>
                  <a:pt x="1670" y="575382"/>
                </a:lnTo>
                <a:lnTo>
                  <a:pt x="653" y="601801"/>
                </a:lnTo>
                <a:lnTo>
                  <a:pt x="0" y="653015"/>
                </a:lnTo>
                <a:lnTo>
                  <a:pt x="2804" y="672516"/>
                </a:lnTo>
                <a:lnTo>
                  <a:pt x="7531" y="696947"/>
                </a:lnTo>
                <a:lnTo>
                  <a:pt x="13539" y="724664"/>
                </a:lnTo>
                <a:lnTo>
                  <a:pt x="18498" y="745999"/>
                </a:lnTo>
                <a:lnTo>
                  <a:pt x="26547" y="777325"/>
                </a:lnTo>
                <a:lnTo>
                  <a:pt x="35839" y="803313"/>
                </a:lnTo>
                <a:lnTo>
                  <a:pt x="46319" y="827563"/>
                </a:lnTo>
                <a:lnTo>
                  <a:pt x="57327" y="851041"/>
                </a:lnTo>
                <a:lnTo>
                  <a:pt x="63882" y="861683"/>
                </a:lnTo>
                <a:lnTo>
                  <a:pt x="71109" y="871636"/>
                </a:lnTo>
                <a:lnTo>
                  <a:pt x="78785" y="881128"/>
                </a:lnTo>
                <a:lnTo>
                  <a:pt x="86759" y="890314"/>
                </a:lnTo>
                <a:lnTo>
                  <a:pt x="94934" y="899295"/>
                </a:lnTo>
                <a:lnTo>
                  <a:pt x="103241" y="908140"/>
                </a:lnTo>
                <a:lnTo>
                  <a:pt x="110684" y="917847"/>
                </a:lnTo>
                <a:lnTo>
                  <a:pt x="117551" y="928128"/>
                </a:lnTo>
                <a:lnTo>
                  <a:pt x="124034" y="938792"/>
                </a:lnTo>
                <a:lnTo>
                  <a:pt x="131213" y="948759"/>
                </a:lnTo>
                <a:lnTo>
                  <a:pt x="138856" y="958261"/>
                </a:lnTo>
                <a:lnTo>
                  <a:pt x="146810" y="967453"/>
                </a:lnTo>
                <a:lnTo>
                  <a:pt x="178507" y="1000527"/>
                </a:lnTo>
                <a:lnTo>
                  <a:pt x="250502" y="1073406"/>
                </a:lnTo>
                <a:lnTo>
                  <a:pt x="264103" y="1088032"/>
                </a:lnTo>
                <a:lnTo>
                  <a:pt x="276028" y="1101592"/>
                </a:lnTo>
                <a:lnTo>
                  <a:pt x="286835" y="1114442"/>
                </a:lnTo>
                <a:lnTo>
                  <a:pt x="298802" y="1127772"/>
                </a:lnTo>
                <a:lnTo>
                  <a:pt x="324799" y="1155282"/>
                </a:lnTo>
                <a:lnTo>
                  <a:pt x="333637" y="1165475"/>
                </a:lnTo>
                <a:lnTo>
                  <a:pt x="339528" y="1173224"/>
                </a:lnTo>
                <a:lnTo>
                  <a:pt x="351312" y="11830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598"/>
          <p:cNvSpPr/>
          <p:nvPr/>
        </p:nvSpPr>
        <p:spPr>
          <a:xfrm>
            <a:off x="6095447" y="3266122"/>
            <a:ext cx="182481" cy="120012"/>
          </a:xfrm>
          <a:custGeom>
            <a:avLst/>
            <a:gdLst/>
            <a:ahLst/>
            <a:cxnLst/>
            <a:rect l="0" t="0" r="0" b="0"/>
            <a:pathLst>
              <a:path w="182481" h="120012">
                <a:moveTo>
                  <a:pt x="11030" y="0"/>
                </a:moveTo>
                <a:lnTo>
                  <a:pt x="1928" y="4551"/>
                </a:lnTo>
                <a:lnTo>
                  <a:pt x="200" y="6844"/>
                </a:lnTo>
                <a:lnTo>
                  <a:pt x="0" y="9325"/>
                </a:lnTo>
                <a:lnTo>
                  <a:pt x="819" y="11932"/>
                </a:lnTo>
                <a:lnTo>
                  <a:pt x="1366" y="14622"/>
                </a:lnTo>
                <a:lnTo>
                  <a:pt x="1730" y="17368"/>
                </a:lnTo>
                <a:lnTo>
                  <a:pt x="1972" y="20151"/>
                </a:lnTo>
                <a:lnTo>
                  <a:pt x="3086" y="22959"/>
                </a:lnTo>
                <a:lnTo>
                  <a:pt x="4782" y="25784"/>
                </a:lnTo>
                <a:lnTo>
                  <a:pt x="6865" y="28619"/>
                </a:lnTo>
                <a:lnTo>
                  <a:pt x="9205" y="32415"/>
                </a:lnTo>
                <a:lnTo>
                  <a:pt x="11718" y="36850"/>
                </a:lnTo>
                <a:lnTo>
                  <a:pt x="14347" y="41712"/>
                </a:lnTo>
                <a:lnTo>
                  <a:pt x="17051" y="47810"/>
                </a:lnTo>
                <a:lnTo>
                  <a:pt x="19806" y="54733"/>
                </a:lnTo>
                <a:lnTo>
                  <a:pt x="22597" y="62207"/>
                </a:lnTo>
                <a:lnTo>
                  <a:pt x="24456" y="68141"/>
                </a:lnTo>
                <a:lnTo>
                  <a:pt x="25696" y="73050"/>
                </a:lnTo>
                <a:lnTo>
                  <a:pt x="26522" y="77275"/>
                </a:lnTo>
                <a:lnTo>
                  <a:pt x="28025" y="81996"/>
                </a:lnTo>
                <a:lnTo>
                  <a:pt x="29981" y="87050"/>
                </a:lnTo>
                <a:lnTo>
                  <a:pt x="32236" y="92323"/>
                </a:lnTo>
                <a:lnTo>
                  <a:pt x="33740" y="96791"/>
                </a:lnTo>
                <a:lnTo>
                  <a:pt x="34743" y="100722"/>
                </a:lnTo>
                <a:lnTo>
                  <a:pt x="35411" y="104296"/>
                </a:lnTo>
                <a:lnTo>
                  <a:pt x="36809" y="107630"/>
                </a:lnTo>
                <a:lnTo>
                  <a:pt x="38693" y="110806"/>
                </a:lnTo>
                <a:lnTo>
                  <a:pt x="40902" y="113876"/>
                </a:lnTo>
                <a:lnTo>
                  <a:pt x="43327" y="115922"/>
                </a:lnTo>
                <a:lnTo>
                  <a:pt x="45897" y="117287"/>
                </a:lnTo>
                <a:lnTo>
                  <a:pt x="52313" y="119476"/>
                </a:lnTo>
                <a:lnTo>
                  <a:pt x="57975" y="119855"/>
                </a:lnTo>
                <a:lnTo>
                  <a:pt x="79664" y="120006"/>
                </a:lnTo>
                <a:lnTo>
                  <a:pt x="87889" y="120011"/>
                </a:lnTo>
                <a:lnTo>
                  <a:pt x="91797" y="119060"/>
                </a:lnTo>
                <a:lnTo>
                  <a:pt x="95355" y="117473"/>
                </a:lnTo>
                <a:lnTo>
                  <a:pt x="98679" y="115463"/>
                </a:lnTo>
                <a:lnTo>
                  <a:pt x="102801" y="113170"/>
                </a:lnTo>
                <a:lnTo>
                  <a:pt x="112459" y="108083"/>
                </a:lnTo>
                <a:lnTo>
                  <a:pt x="117702" y="106345"/>
                </a:lnTo>
                <a:lnTo>
                  <a:pt x="123102" y="105187"/>
                </a:lnTo>
                <a:lnTo>
                  <a:pt x="128607" y="104415"/>
                </a:lnTo>
                <a:lnTo>
                  <a:pt x="133230" y="103900"/>
                </a:lnTo>
                <a:lnTo>
                  <a:pt x="137264" y="103557"/>
                </a:lnTo>
                <a:lnTo>
                  <a:pt x="140906" y="103328"/>
                </a:lnTo>
                <a:lnTo>
                  <a:pt x="145239" y="102223"/>
                </a:lnTo>
                <a:lnTo>
                  <a:pt x="150033" y="100534"/>
                </a:lnTo>
                <a:lnTo>
                  <a:pt x="155134" y="98455"/>
                </a:lnTo>
                <a:lnTo>
                  <a:pt x="159487" y="97069"/>
                </a:lnTo>
                <a:lnTo>
                  <a:pt x="163341" y="96145"/>
                </a:lnTo>
                <a:lnTo>
                  <a:pt x="166863" y="95530"/>
                </a:lnTo>
                <a:lnTo>
                  <a:pt x="170164" y="95119"/>
                </a:lnTo>
                <a:lnTo>
                  <a:pt x="173317" y="94845"/>
                </a:lnTo>
                <a:lnTo>
                  <a:pt x="182480" y="942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599"/>
          <p:cNvSpPr/>
          <p:nvPr/>
        </p:nvSpPr>
        <p:spPr>
          <a:xfrm>
            <a:off x="6189745" y="3257550"/>
            <a:ext cx="88183" cy="368618"/>
          </a:xfrm>
          <a:custGeom>
            <a:avLst/>
            <a:gdLst/>
            <a:ahLst/>
            <a:cxnLst/>
            <a:rect l="0" t="0" r="0" b="0"/>
            <a:pathLst>
              <a:path w="88183" h="368618">
                <a:moveTo>
                  <a:pt x="11030" y="0"/>
                </a:moveTo>
                <a:lnTo>
                  <a:pt x="1928" y="13652"/>
                </a:lnTo>
                <a:lnTo>
                  <a:pt x="199" y="18626"/>
                </a:lnTo>
                <a:lnTo>
                  <a:pt x="0" y="22895"/>
                </a:lnTo>
                <a:lnTo>
                  <a:pt x="1365" y="31130"/>
                </a:lnTo>
                <a:lnTo>
                  <a:pt x="1972" y="41140"/>
                </a:lnTo>
                <a:lnTo>
                  <a:pt x="4038" y="49334"/>
                </a:lnTo>
                <a:lnTo>
                  <a:pt x="7322" y="59559"/>
                </a:lnTo>
                <a:lnTo>
                  <a:pt x="26278" y="114741"/>
                </a:lnTo>
                <a:lnTo>
                  <a:pt x="31673" y="127929"/>
                </a:lnTo>
                <a:lnTo>
                  <a:pt x="37174" y="139578"/>
                </a:lnTo>
                <a:lnTo>
                  <a:pt x="42747" y="150202"/>
                </a:lnTo>
                <a:lnTo>
                  <a:pt x="46462" y="161094"/>
                </a:lnTo>
                <a:lnTo>
                  <a:pt x="48939" y="172166"/>
                </a:lnTo>
                <a:lnTo>
                  <a:pt x="50589" y="183357"/>
                </a:lnTo>
                <a:lnTo>
                  <a:pt x="52643" y="193676"/>
                </a:lnTo>
                <a:lnTo>
                  <a:pt x="54965" y="203412"/>
                </a:lnTo>
                <a:lnTo>
                  <a:pt x="57465" y="212761"/>
                </a:lnTo>
                <a:lnTo>
                  <a:pt x="62783" y="230768"/>
                </a:lnTo>
                <a:lnTo>
                  <a:pt x="65534" y="239570"/>
                </a:lnTo>
                <a:lnTo>
                  <a:pt x="67368" y="247343"/>
                </a:lnTo>
                <a:lnTo>
                  <a:pt x="68591" y="254430"/>
                </a:lnTo>
                <a:lnTo>
                  <a:pt x="69407" y="261060"/>
                </a:lnTo>
                <a:lnTo>
                  <a:pt x="70903" y="268337"/>
                </a:lnTo>
                <a:lnTo>
                  <a:pt x="72852" y="276047"/>
                </a:lnTo>
                <a:lnTo>
                  <a:pt x="75105" y="284043"/>
                </a:lnTo>
                <a:lnTo>
                  <a:pt x="76606" y="292232"/>
                </a:lnTo>
                <a:lnTo>
                  <a:pt x="77608" y="300549"/>
                </a:lnTo>
                <a:lnTo>
                  <a:pt x="78275" y="308951"/>
                </a:lnTo>
                <a:lnTo>
                  <a:pt x="79672" y="319315"/>
                </a:lnTo>
                <a:lnTo>
                  <a:pt x="81557" y="330986"/>
                </a:lnTo>
                <a:lnTo>
                  <a:pt x="88182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would you expect the probability to be?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MARTPenAnnotation444"/>
          <p:cNvSpPr/>
          <p:nvPr/>
        </p:nvSpPr>
        <p:spPr>
          <a:xfrm>
            <a:off x="2010062" y="2239115"/>
            <a:ext cx="367378" cy="495513"/>
          </a:xfrm>
          <a:custGeom>
            <a:avLst/>
            <a:gdLst/>
            <a:ahLst/>
            <a:cxnLst/>
            <a:rect l="0" t="0" r="0" b="0"/>
            <a:pathLst>
              <a:path w="367378" h="495513">
                <a:moveTo>
                  <a:pt x="161638" y="66887"/>
                </a:moveTo>
                <a:lnTo>
                  <a:pt x="161638" y="52125"/>
                </a:lnTo>
                <a:lnTo>
                  <a:pt x="164177" y="48261"/>
                </a:lnTo>
                <a:lnTo>
                  <a:pt x="166188" y="45897"/>
                </a:lnTo>
                <a:lnTo>
                  <a:pt x="167529" y="43369"/>
                </a:lnTo>
                <a:lnTo>
                  <a:pt x="169018" y="38020"/>
                </a:lnTo>
                <a:lnTo>
                  <a:pt x="171320" y="35259"/>
                </a:lnTo>
                <a:lnTo>
                  <a:pt x="178959" y="29653"/>
                </a:lnTo>
                <a:lnTo>
                  <a:pt x="188703" y="23986"/>
                </a:lnTo>
                <a:lnTo>
                  <a:pt x="199384" y="18292"/>
                </a:lnTo>
                <a:lnTo>
                  <a:pt x="210481" y="12587"/>
                </a:lnTo>
                <a:lnTo>
                  <a:pt x="218012" y="9732"/>
                </a:lnTo>
                <a:lnTo>
                  <a:pt x="226843" y="6876"/>
                </a:lnTo>
                <a:lnTo>
                  <a:pt x="236541" y="4020"/>
                </a:lnTo>
                <a:lnTo>
                  <a:pt x="244910" y="2116"/>
                </a:lnTo>
                <a:lnTo>
                  <a:pt x="252395" y="846"/>
                </a:lnTo>
                <a:lnTo>
                  <a:pt x="259290" y="0"/>
                </a:lnTo>
                <a:lnTo>
                  <a:pt x="266744" y="388"/>
                </a:lnTo>
                <a:lnTo>
                  <a:pt x="274571" y="1599"/>
                </a:lnTo>
                <a:lnTo>
                  <a:pt x="282647" y="3360"/>
                </a:lnTo>
                <a:lnTo>
                  <a:pt x="289935" y="5485"/>
                </a:lnTo>
                <a:lnTo>
                  <a:pt x="296699" y="7855"/>
                </a:lnTo>
                <a:lnTo>
                  <a:pt x="303114" y="10388"/>
                </a:lnTo>
                <a:lnTo>
                  <a:pt x="309295" y="13028"/>
                </a:lnTo>
                <a:lnTo>
                  <a:pt x="321243" y="18502"/>
                </a:lnTo>
                <a:lnTo>
                  <a:pt x="326144" y="22248"/>
                </a:lnTo>
                <a:lnTo>
                  <a:pt x="337592" y="35669"/>
                </a:lnTo>
                <a:lnTo>
                  <a:pt x="343979" y="42853"/>
                </a:lnTo>
                <a:lnTo>
                  <a:pt x="349993" y="54300"/>
                </a:lnTo>
                <a:lnTo>
                  <a:pt x="354889" y="67960"/>
                </a:lnTo>
                <a:lnTo>
                  <a:pt x="357065" y="80381"/>
                </a:lnTo>
                <a:lnTo>
                  <a:pt x="358031" y="94792"/>
                </a:lnTo>
                <a:lnTo>
                  <a:pt x="358289" y="102636"/>
                </a:lnTo>
                <a:lnTo>
                  <a:pt x="359414" y="110722"/>
                </a:lnTo>
                <a:lnTo>
                  <a:pt x="361116" y="118970"/>
                </a:lnTo>
                <a:lnTo>
                  <a:pt x="363203" y="127327"/>
                </a:lnTo>
                <a:lnTo>
                  <a:pt x="363642" y="135755"/>
                </a:lnTo>
                <a:lnTo>
                  <a:pt x="362982" y="144232"/>
                </a:lnTo>
                <a:lnTo>
                  <a:pt x="361590" y="152740"/>
                </a:lnTo>
                <a:lnTo>
                  <a:pt x="359709" y="161270"/>
                </a:lnTo>
                <a:lnTo>
                  <a:pt x="357503" y="169814"/>
                </a:lnTo>
                <a:lnTo>
                  <a:pt x="355079" y="178368"/>
                </a:lnTo>
                <a:lnTo>
                  <a:pt x="349847" y="192952"/>
                </a:lnTo>
                <a:lnTo>
                  <a:pt x="343393" y="206736"/>
                </a:lnTo>
                <a:lnTo>
                  <a:pt x="339006" y="214412"/>
                </a:lnTo>
                <a:lnTo>
                  <a:pt x="334175" y="222387"/>
                </a:lnTo>
                <a:lnTo>
                  <a:pt x="323729" y="238868"/>
                </a:lnTo>
                <a:lnTo>
                  <a:pt x="301500" y="272732"/>
                </a:lnTo>
                <a:lnTo>
                  <a:pt x="294884" y="281270"/>
                </a:lnTo>
                <a:lnTo>
                  <a:pt x="287616" y="289819"/>
                </a:lnTo>
                <a:lnTo>
                  <a:pt x="272873" y="305985"/>
                </a:lnTo>
                <a:lnTo>
                  <a:pt x="259971" y="319520"/>
                </a:lnTo>
                <a:lnTo>
                  <a:pt x="251958" y="326749"/>
                </a:lnTo>
                <a:lnTo>
                  <a:pt x="242806" y="334426"/>
                </a:lnTo>
                <a:lnTo>
                  <a:pt x="232895" y="342401"/>
                </a:lnTo>
                <a:lnTo>
                  <a:pt x="220572" y="351529"/>
                </a:lnTo>
                <a:lnTo>
                  <a:pt x="191641" y="371829"/>
                </a:lnTo>
                <a:lnTo>
                  <a:pt x="179735" y="379719"/>
                </a:lnTo>
                <a:lnTo>
                  <a:pt x="169892" y="385932"/>
                </a:lnTo>
                <a:lnTo>
                  <a:pt x="161426" y="391026"/>
                </a:lnTo>
                <a:lnTo>
                  <a:pt x="152924" y="395375"/>
                </a:lnTo>
                <a:lnTo>
                  <a:pt x="144398" y="399226"/>
                </a:lnTo>
                <a:lnTo>
                  <a:pt x="135857" y="402746"/>
                </a:lnTo>
                <a:lnTo>
                  <a:pt x="127305" y="406046"/>
                </a:lnTo>
                <a:lnTo>
                  <a:pt x="110184" y="412252"/>
                </a:lnTo>
                <a:lnTo>
                  <a:pt x="102570" y="414288"/>
                </a:lnTo>
                <a:lnTo>
                  <a:pt x="95589" y="415645"/>
                </a:lnTo>
                <a:lnTo>
                  <a:pt x="89030" y="416550"/>
                </a:lnTo>
                <a:lnTo>
                  <a:pt x="80848" y="417153"/>
                </a:lnTo>
                <a:lnTo>
                  <a:pt x="71583" y="417555"/>
                </a:lnTo>
                <a:lnTo>
                  <a:pt x="42990" y="418201"/>
                </a:lnTo>
                <a:lnTo>
                  <a:pt x="38724" y="417301"/>
                </a:lnTo>
                <a:lnTo>
                  <a:pt x="31444" y="413762"/>
                </a:lnTo>
                <a:lnTo>
                  <a:pt x="19954" y="406473"/>
                </a:lnTo>
                <a:lnTo>
                  <a:pt x="12889" y="401863"/>
                </a:lnTo>
                <a:lnTo>
                  <a:pt x="8180" y="397837"/>
                </a:lnTo>
                <a:lnTo>
                  <a:pt x="5040" y="394200"/>
                </a:lnTo>
                <a:lnTo>
                  <a:pt x="2946" y="390823"/>
                </a:lnTo>
                <a:lnTo>
                  <a:pt x="621" y="381991"/>
                </a:lnTo>
                <a:lnTo>
                  <a:pt x="0" y="376969"/>
                </a:lnTo>
                <a:lnTo>
                  <a:pt x="1492" y="370763"/>
                </a:lnTo>
                <a:lnTo>
                  <a:pt x="8229" y="356248"/>
                </a:lnTo>
                <a:lnTo>
                  <a:pt x="18182" y="336562"/>
                </a:lnTo>
                <a:lnTo>
                  <a:pt x="26759" y="327078"/>
                </a:lnTo>
                <a:lnTo>
                  <a:pt x="31714" y="323215"/>
                </a:lnTo>
                <a:lnTo>
                  <a:pt x="38827" y="318735"/>
                </a:lnTo>
                <a:lnTo>
                  <a:pt x="47379" y="313843"/>
                </a:lnTo>
                <a:lnTo>
                  <a:pt x="56890" y="308677"/>
                </a:lnTo>
                <a:lnTo>
                  <a:pt x="67993" y="304280"/>
                </a:lnTo>
                <a:lnTo>
                  <a:pt x="80158" y="300397"/>
                </a:lnTo>
                <a:lnTo>
                  <a:pt x="93030" y="296855"/>
                </a:lnTo>
                <a:lnTo>
                  <a:pt x="103517" y="294494"/>
                </a:lnTo>
                <a:lnTo>
                  <a:pt x="112413" y="292920"/>
                </a:lnTo>
                <a:lnTo>
                  <a:pt x="120249" y="291871"/>
                </a:lnTo>
                <a:lnTo>
                  <a:pt x="128330" y="291171"/>
                </a:lnTo>
                <a:lnTo>
                  <a:pt x="136575" y="290705"/>
                </a:lnTo>
                <a:lnTo>
                  <a:pt x="144929" y="290394"/>
                </a:lnTo>
                <a:lnTo>
                  <a:pt x="152404" y="291139"/>
                </a:lnTo>
                <a:lnTo>
                  <a:pt x="159292" y="292588"/>
                </a:lnTo>
                <a:lnTo>
                  <a:pt x="172977" y="296739"/>
                </a:lnTo>
                <a:lnTo>
                  <a:pt x="188585" y="301759"/>
                </a:lnTo>
                <a:lnTo>
                  <a:pt x="195795" y="304430"/>
                </a:lnTo>
                <a:lnTo>
                  <a:pt x="202507" y="307164"/>
                </a:lnTo>
                <a:lnTo>
                  <a:pt x="208886" y="309939"/>
                </a:lnTo>
                <a:lnTo>
                  <a:pt x="215996" y="313694"/>
                </a:lnTo>
                <a:lnTo>
                  <a:pt x="223594" y="318103"/>
                </a:lnTo>
                <a:lnTo>
                  <a:pt x="231517" y="322947"/>
                </a:lnTo>
                <a:lnTo>
                  <a:pt x="242860" y="333409"/>
                </a:lnTo>
                <a:lnTo>
                  <a:pt x="247219" y="338866"/>
                </a:lnTo>
                <a:lnTo>
                  <a:pt x="252981" y="343456"/>
                </a:lnTo>
                <a:lnTo>
                  <a:pt x="259681" y="347469"/>
                </a:lnTo>
                <a:lnTo>
                  <a:pt x="267005" y="351097"/>
                </a:lnTo>
                <a:lnTo>
                  <a:pt x="277683" y="360207"/>
                </a:lnTo>
                <a:lnTo>
                  <a:pt x="286556" y="370607"/>
                </a:lnTo>
                <a:lnTo>
                  <a:pt x="296849" y="381578"/>
                </a:lnTo>
                <a:lnTo>
                  <a:pt x="313354" y="398466"/>
                </a:lnTo>
                <a:lnTo>
                  <a:pt x="317075" y="404145"/>
                </a:lnTo>
                <a:lnTo>
                  <a:pt x="323263" y="420286"/>
                </a:lnTo>
                <a:lnTo>
                  <a:pt x="333405" y="437296"/>
                </a:lnTo>
                <a:lnTo>
                  <a:pt x="338943" y="447731"/>
                </a:lnTo>
                <a:lnTo>
                  <a:pt x="344580" y="458718"/>
                </a:lnTo>
                <a:lnTo>
                  <a:pt x="352800" y="472492"/>
                </a:lnTo>
                <a:lnTo>
                  <a:pt x="367377" y="4955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45"/>
          <p:cNvSpPr/>
          <p:nvPr/>
        </p:nvSpPr>
        <p:spPr>
          <a:xfrm>
            <a:off x="2626042" y="2297430"/>
            <a:ext cx="137161" cy="437198"/>
          </a:xfrm>
          <a:custGeom>
            <a:avLst/>
            <a:gdLst/>
            <a:ahLst/>
            <a:cxnLst/>
            <a:rect l="0" t="0" r="0" b="0"/>
            <a:pathLst>
              <a:path w="137161" h="437198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2"/>
                </a:lnTo>
                <a:lnTo>
                  <a:pt x="15575" y="27162"/>
                </a:lnTo>
                <a:lnTo>
                  <a:pt x="19908" y="38110"/>
                </a:lnTo>
                <a:lnTo>
                  <a:pt x="32569" y="73204"/>
                </a:lnTo>
                <a:lnTo>
                  <a:pt x="36000" y="83093"/>
                </a:lnTo>
                <a:lnTo>
                  <a:pt x="39240" y="91590"/>
                </a:lnTo>
                <a:lnTo>
                  <a:pt x="42353" y="99160"/>
                </a:lnTo>
                <a:lnTo>
                  <a:pt x="45380" y="106111"/>
                </a:lnTo>
                <a:lnTo>
                  <a:pt x="48351" y="113603"/>
                </a:lnTo>
                <a:lnTo>
                  <a:pt x="54192" y="129548"/>
                </a:lnTo>
                <a:lnTo>
                  <a:pt x="56130" y="137800"/>
                </a:lnTo>
                <a:lnTo>
                  <a:pt x="57423" y="146159"/>
                </a:lnTo>
                <a:lnTo>
                  <a:pt x="58284" y="154589"/>
                </a:lnTo>
                <a:lnTo>
                  <a:pt x="59811" y="163067"/>
                </a:lnTo>
                <a:lnTo>
                  <a:pt x="61782" y="171576"/>
                </a:lnTo>
                <a:lnTo>
                  <a:pt x="64048" y="180106"/>
                </a:lnTo>
                <a:lnTo>
                  <a:pt x="69106" y="197204"/>
                </a:lnTo>
                <a:lnTo>
                  <a:pt x="80114" y="231465"/>
                </a:lnTo>
                <a:lnTo>
                  <a:pt x="88613" y="257177"/>
                </a:lnTo>
                <a:lnTo>
                  <a:pt x="90508" y="265749"/>
                </a:lnTo>
                <a:lnTo>
                  <a:pt x="91771" y="274321"/>
                </a:lnTo>
                <a:lnTo>
                  <a:pt x="92613" y="282893"/>
                </a:lnTo>
                <a:lnTo>
                  <a:pt x="95080" y="296227"/>
                </a:lnTo>
                <a:lnTo>
                  <a:pt x="102900" y="331364"/>
                </a:lnTo>
                <a:lnTo>
                  <a:pt x="105747" y="345687"/>
                </a:lnTo>
                <a:lnTo>
                  <a:pt x="107646" y="357140"/>
                </a:lnTo>
                <a:lnTo>
                  <a:pt x="108911" y="366681"/>
                </a:lnTo>
                <a:lnTo>
                  <a:pt x="110708" y="375899"/>
                </a:lnTo>
                <a:lnTo>
                  <a:pt x="112858" y="384902"/>
                </a:lnTo>
                <a:lnTo>
                  <a:pt x="115243" y="393761"/>
                </a:lnTo>
                <a:lnTo>
                  <a:pt x="117786" y="401572"/>
                </a:lnTo>
                <a:lnTo>
                  <a:pt x="120434" y="408685"/>
                </a:lnTo>
                <a:lnTo>
                  <a:pt x="123152" y="415331"/>
                </a:lnTo>
                <a:lnTo>
                  <a:pt x="125916" y="420715"/>
                </a:lnTo>
                <a:lnTo>
                  <a:pt x="128712" y="425257"/>
                </a:lnTo>
                <a:lnTo>
                  <a:pt x="137160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46"/>
          <p:cNvSpPr/>
          <p:nvPr/>
        </p:nvSpPr>
        <p:spPr>
          <a:xfrm>
            <a:off x="2840354" y="2297430"/>
            <a:ext cx="145734" cy="437198"/>
          </a:xfrm>
          <a:custGeom>
            <a:avLst/>
            <a:gdLst/>
            <a:ahLst/>
            <a:cxnLst/>
            <a:rect l="0" t="0" r="0" b="0"/>
            <a:pathLst>
              <a:path w="145734" h="437198">
                <a:moveTo>
                  <a:pt x="0" y="0"/>
                </a:moveTo>
                <a:lnTo>
                  <a:pt x="0" y="9101"/>
                </a:lnTo>
                <a:lnTo>
                  <a:pt x="2540" y="18650"/>
                </a:lnTo>
                <a:lnTo>
                  <a:pt x="6844" y="29244"/>
                </a:lnTo>
                <a:lnTo>
                  <a:pt x="11932" y="40302"/>
                </a:lnTo>
                <a:lnTo>
                  <a:pt x="13670" y="46870"/>
                </a:lnTo>
                <a:lnTo>
                  <a:pt x="14829" y="54107"/>
                </a:lnTo>
                <a:lnTo>
                  <a:pt x="15601" y="61789"/>
                </a:lnTo>
                <a:lnTo>
                  <a:pt x="18999" y="85564"/>
                </a:lnTo>
                <a:lnTo>
                  <a:pt x="21239" y="99905"/>
                </a:lnTo>
                <a:lnTo>
                  <a:pt x="23684" y="112323"/>
                </a:lnTo>
                <a:lnTo>
                  <a:pt x="26267" y="123460"/>
                </a:lnTo>
                <a:lnTo>
                  <a:pt x="28941" y="133741"/>
                </a:lnTo>
                <a:lnTo>
                  <a:pt x="31677" y="143453"/>
                </a:lnTo>
                <a:lnTo>
                  <a:pt x="40078" y="171727"/>
                </a:lnTo>
                <a:lnTo>
                  <a:pt x="45753" y="192845"/>
                </a:lnTo>
                <a:lnTo>
                  <a:pt x="47647" y="202858"/>
                </a:lnTo>
                <a:lnTo>
                  <a:pt x="48910" y="212391"/>
                </a:lnTo>
                <a:lnTo>
                  <a:pt x="49752" y="221604"/>
                </a:lnTo>
                <a:lnTo>
                  <a:pt x="51265" y="230603"/>
                </a:lnTo>
                <a:lnTo>
                  <a:pt x="53227" y="239461"/>
                </a:lnTo>
                <a:lnTo>
                  <a:pt x="55488" y="248223"/>
                </a:lnTo>
                <a:lnTo>
                  <a:pt x="57947" y="256922"/>
                </a:lnTo>
                <a:lnTo>
                  <a:pt x="63219" y="274207"/>
                </a:lnTo>
                <a:lnTo>
                  <a:pt x="66911" y="281865"/>
                </a:lnTo>
                <a:lnTo>
                  <a:pt x="71278" y="288875"/>
                </a:lnTo>
                <a:lnTo>
                  <a:pt x="76094" y="295453"/>
                </a:lnTo>
                <a:lnTo>
                  <a:pt x="79304" y="302696"/>
                </a:lnTo>
                <a:lnTo>
                  <a:pt x="81445" y="310382"/>
                </a:lnTo>
                <a:lnTo>
                  <a:pt x="82872" y="318364"/>
                </a:lnTo>
                <a:lnTo>
                  <a:pt x="85728" y="326542"/>
                </a:lnTo>
                <a:lnTo>
                  <a:pt x="89537" y="334852"/>
                </a:lnTo>
                <a:lnTo>
                  <a:pt x="93982" y="343250"/>
                </a:lnTo>
                <a:lnTo>
                  <a:pt x="96945" y="350753"/>
                </a:lnTo>
                <a:lnTo>
                  <a:pt x="102067" y="370415"/>
                </a:lnTo>
                <a:lnTo>
                  <a:pt x="104240" y="376483"/>
                </a:lnTo>
                <a:lnTo>
                  <a:pt x="106641" y="382434"/>
                </a:lnTo>
                <a:lnTo>
                  <a:pt x="109194" y="388306"/>
                </a:lnTo>
                <a:lnTo>
                  <a:pt x="114571" y="399910"/>
                </a:lnTo>
                <a:lnTo>
                  <a:pt x="118291" y="405672"/>
                </a:lnTo>
                <a:lnTo>
                  <a:pt x="122676" y="411418"/>
                </a:lnTo>
                <a:lnTo>
                  <a:pt x="127504" y="417153"/>
                </a:lnTo>
                <a:lnTo>
                  <a:pt x="131675" y="421929"/>
                </a:lnTo>
                <a:lnTo>
                  <a:pt x="145733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47"/>
          <p:cNvSpPr/>
          <p:nvPr/>
        </p:nvSpPr>
        <p:spPr>
          <a:xfrm>
            <a:off x="2686050" y="2494597"/>
            <a:ext cx="334328" cy="85726"/>
          </a:xfrm>
          <a:custGeom>
            <a:avLst/>
            <a:gdLst/>
            <a:ahLst/>
            <a:cxnLst/>
            <a:rect l="0" t="0" r="0" b="0"/>
            <a:pathLst>
              <a:path w="334328" h="85726">
                <a:moveTo>
                  <a:pt x="0" y="85725"/>
                </a:moveTo>
                <a:lnTo>
                  <a:pt x="11931" y="85725"/>
                </a:lnTo>
                <a:lnTo>
                  <a:pt x="19908" y="83185"/>
                </a:lnTo>
                <a:lnTo>
                  <a:pt x="24702" y="81174"/>
                </a:lnTo>
                <a:lnTo>
                  <a:pt x="30755" y="79834"/>
                </a:lnTo>
                <a:lnTo>
                  <a:pt x="37648" y="78940"/>
                </a:lnTo>
                <a:lnTo>
                  <a:pt x="45101" y="78344"/>
                </a:lnTo>
                <a:lnTo>
                  <a:pt x="52927" y="76995"/>
                </a:lnTo>
                <a:lnTo>
                  <a:pt x="61002" y="75142"/>
                </a:lnTo>
                <a:lnTo>
                  <a:pt x="99044" y="65326"/>
                </a:lnTo>
                <a:lnTo>
                  <a:pt x="108892" y="61648"/>
                </a:lnTo>
                <a:lnTo>
                  <a:pt x="118315" y="57291"/>
                </a:lnTo>
                <a:lnTo>
                  <a:pt x="127454" y="52482"/>
                </a:lnTo>
                <a:lnTo>
                  <a:pt x="138309" y="48323"/>
                </a:lnTo>
                <a:lnTo>
                  <a:pt x="150308" y="44598"/>
                </a:lnTo>
                <a:lnTo>
                  <a:pt x="197571" y="32264"/>
                </a:lnTo>
                <a:lnTo>
                  <a:pt x="263604" y="15581"/>
                </a:lnTo>
                <a:lnTo>
                  <a:pt x="291782" y="9147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48"/>
          <p:cNvSpPr/>
          <p:nvPr/>
        </p:nvSpPr>
        <p:spPr>
          <a:xfrm>
            <a:off x="3491864" y="2251524"/>
            <a:ext cx="274321" cy="380234"/>
          </a:xfrm>
          <a:custGeom>
            <a:avLst/>
            <a:gdLst/>
            <a:ahLst/>
            <a:cxnLst/>
            <a:rect l="0" t="0" r="0" b="0"/>
            <a:pathLst>
              <a:path w="274321" h="380234">
                <a:moveTo>
                  <a:pt x="0" y="148776"/>
                </a:moveTo>
                <a:lnTo>
                  <a:pt x="0" y="129463"/>
                </a:lnTo>
                <a:lnTo>
                  <a:pt x="2541" y="120825"/>
                </a:lnTo>
                <a:lnTo>
                  <a:pt x="7797" y="109683"/>
                </a:lnTo>
                <a:lnTo>
                  <a:pt x="11865" y="102711"/>
                </a:lnTo>
                <a:lnTo>
                  <a:pt x="16483" y="95206"/>
                </a:lnTo>
                <a:lnTo>
                  <a:pt x="21466" y="88298"/>
                </a:lnTo>
                <a:lnTo>
                  <a:pt x="26694" y="81787"/>
                </a:lnTo>
                <a:lnTo>
                  <a:pt x="32084" y="75541"/>
                </a:lnTo>
                <a:lnTo>
                  <a:pt x="37582" y="70425"/>
                </a:lnTo>
                <a:lnTo>
                  <a:pt x="43152" y="66062"/>
                </a:lnTo>
                <a:lnTo>
                  <a:pt x="70331" y="47665"/>
                </a:lnTo>
                <a:lnTo>
                  <a:pt x="81177" y="39458"/>
                </a:lnTo>
                <a:lnTo>
                  <a:pt x="108470" y="17640"/>
                </a:lnTo>
                <a:lnTo>
                  <a:pt x="119938" y="9917"/>
                </a:lnTo>
                <a:lnTo>
                  <a:pt x="129489" y="4768"/>
                </a:lnTo>
                <a:lnTo>
                  <a:pt x="137761" y="1335"/>
                </a:lnTo>
                <a:lnTo>
                  <a:pt x="145181" y="0"/>
                </a:lnTo>
                <a:lnTo>
                  <a:pt x="152032" y="62"/>
                </a:lnTo>
                <a:lnTo>
                  <a:pt x="158505" y="1055"/>
                </a:lnTo>
                <a:lnTo>
                  <a:pt x="162821" y="2670"/>
                </a:lnTo>
                <a:lnTo>
                  <a:pt x="165697" y="4700"/>
                </a:lnTo>
                <a:lnTo>
                  <a:pt x="167615" y="7005"/>
                </a:lnTo>
                <a:lnTo>
                  <a:pt x="172285" y="17186"/>
                </a:lnTo>
                <a:lnTo>
                  <a:pt x="174865" y="23902"/>
                </a:lnTo>
                <a:lnTo>
                  <a:pt x="176584" y="30284"/>
                </a:lnTo>
                <a:lnTo>
                  <a:pt x="177731" y="36444"/>
                </a:lnTo>
                <a:lnTo>
                  <a:pt x="178495" y="42455"/>
                </a:lnTo>
                <a:lnTo>
                  <a:pt x="179004" y="49320"/>
                </a:lnTo>
                <a:lnTo>
                  <a:pt x="179344" y="56755"/>
                </a:lnTo>
                <a:lnTo>
                  <a:pt x="179570" y="64568"/>
                </a:lnTo>
                <a:lnTo>
                  <a:pt x="180674" y="72635"/>
                </a:lnTo>
                <a:lnTo>
                  <a:pt x="182362" y="80870"/>
                </a:lnTo>
                <a:lnTo>
                  <a:pt x="184440" y="89218"/>
                </a:lnTo>
                <a:lnTo>
                  <a:pt x="185825" y="97640"/>
                </a:lnTo>
                <a:lnTo>
                  <a:pt x="186749" y="106113"/>
                </a:lnTo>
                <a:lnTo>
                  <a:pt x="187364" y="114619"/>
                </a:lnTo>
                <a:lnTo>
                  <a:pt x="188727" y="123147"/>
                </a:lnTo>
                <a:lnTo>
                  <a:pt x="190588" y="131690"/>
                </a:lnTo>
                <a:lnTo>
                  <a:pt x="192782" y="140242"/>
                </a:lnTo>
                <a:lnTo>
                  <a:pt x="195196" y="148802"/>
                </a:lnTo>
                <a:lnTo>
                  <a:pt x="200419" y="165932"/>
                </a:lnTo>
                <a:lnTo>
                  <a:pt x="202193" y="174501"/>
                </a:lnTo>
                <a:lnTo>
                  <a:pt x="203375" y="183071"/>
                </a:lnTo>
                <a:lnTo>
                  <a:pt x="204164" y="191642"/>
                </a:lnTo>
                <a:lnTo>
                  <a:pt x="205642" y="200213"/>
                </a:lnTo>
                <a:lnTo>
                  <a:pt x="207579" y="208785"/>
                </a:lnTo>
                <a:lnTo>
                  <a:pt x="209824" y="217357"/>
                </a:lnTo>
                <a:lnTo>
                  <a:pt x="212273" y="225929"/>
                </a:lnTo>
                <a:lnTo>
                  <a:pt x="217534" y="243073"/>
                </a:lnTo>
                <a:lnTo>
                  <a:pt x="221223" y="253551"/>
                </a:lnTo>
                <a:lnTo>
                  <a:pt x="230402" y="277892"/>
                </a:lnTo>
                <a:lnTo>
                  <a:pt x="234564" y="288194"/>
                </a:lnTo>
                <a:lnTo>
                  <a:pt x="238291" y="296966"/>
                </a:lnTo>
                <a:lnTo>
                  <a:pt x="244972" y="311793"/>
                </a:lnTo>
                <a:lnTo>
                  <a:pt x="251117" y="324733"/>
                </a:lnTo>
                <a:lnTo>
                  <a:pt x="257023" y="334294"/>
                </a:lnTo>
                <a:lnTo>
                  <a:pt x="259931" y="338177"/>
                </a:lnTo>
                <a:lnTo>
                  <a:pt x="261870" y="342670"/>
                </a:lnTo>
                <a:lnTo>
                  <a:pt x="264024" y="352744"/>
                </a:lnTo>
                <a:lnTo>
                  <a:pt x="265237" y="364574"/>
                </a:lnTo>
                <a:lnTo>
                  <a:pt x="266360" y="367889"/>
                </a:lnTo>
                <a:lnTo>
                  <a:pt x="268061" y="371051"/>
                </a:lnTo>
                <a:lnTo>
                  <a:pt x="274320" y="3802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49"/>
          <p:cNvSpPr/>
          <p:nvPr/>
        </p:nvSpPr>
        <p:spPr>
          <a:xfrm>
            <a:off x="3509009" y="2640330"/>
            <a:ext cx="488634" cy="25718"/>
          </a:xfrm>
          <a:custGeom>
            <a:avLst/>
            <a:gdLst/>
            <a:ahLst/>
            <a:cxnLst/>
            <a:rect l="0" t="0" r="0" b="0"/>
            <a:pathLst>
              <a:path w="488634" h="25718">
                <a:moveTo>
                  <a:pt x="0" y="25717"/>
                </a:moveTo>
                <a:lnTo>
                  <a:pt x="100119" y="12065"/>
                </a:lnTo>
                <a:lnTo>
                  <a:pt x="153423" y="7090"/>
                </a:lnTo>
                <a:lnTo>
                  <a:pt x="212773" y="2822"/>
                </a:lnTo>
                <a:lnTo>
                  <a:pt x="48863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50"/>
          <p:cNvSpPr/>
          <p:nvPr/>
        </p:nvSpPr>
        <p:spPr>
          <a:xfrm>
            <a:off x="4014787" y="2198274"/>
            <a:ext cx="480061" cy="99157"/>
          </a:xfrm>
          <a:custGeom>
            <a:avLst/>
            <a:gdLst/>
            <a:ahLst/>
            <a:cxnLst/>
            <a:rect l="0" t="0" r="0" b="0"/>
            <a:pathLst>
              <a:path w="480061" h="99157">
                <a:moveTo>
                  <a:pt x="0" y="99156"/>
                </a:moveTo>
                <a:lnTo>
                  <a:pt x="4551" y="94605"/>
                </a:lnTo>
                <a:lnTo>
                  <a:pt x="7796" y="92311"/>
                </a:lnTo>
                <a:lnTo>
                  <a:pt x="11865" y="89830"/>
                </a:lnTo>
                <a:lnTo>
                  <a:pt x="16483" y="87224"/>
                </a:lnTo>
                <a:lnTo>
                  <a:pt x="26693" y="81788"/>
                </a:lnTo>
                <a:lnTo>
                  <a:pt x="32083" y="79004"/>
                </a:lnTo>
                <a:lnTo>
                  <a:pt x="39486" y="76197"/>
                </a:lnTo>
                <a:lnTo>
                  <a:pt x="48232" y="73372"/>
                </a:lnTo>
                <a:lnTo>
                  <a:pt x="67156" y="67694"/>
                </a:lnTo>
                <a:lnTo>
                  <a:pt x="85092" y="61995"/>
                </a:lnTo>
                <a:lnTo>
                  <a:pt x="115289" y="53747"/>
                </a:lnTo>
                <a:lnTo>
                  <a:pt x="134009" y="48881"/>
                </a:lnTo>
                <a:lnTo>
                  <a:pt x="201314" y="32930"/>
                </a:lnTo>
                <a:lnTo>
                  <a:pt x="225649" y="28335"/>
                </a:lnTo>
                <a:lnTo>
                  <a:pt x="250445" y="24320"/>
                </a:lnTo>
                <a:lnTo>
                  <a:pt x="275549" y="20690"/>
                </a:lnTo>
                <a:lnTo>
                  <a:pt x="296094" y="18270"/>
                </a:lnTo>
                <a:lnTo>
                  <a:pt x="313601" y="16657"/>
                </a:lnTo>
                <a:lnTo>
                  <a:pt x="329082" y="15581"/>
                </a:lnTo>
                <a:lnTo>
                  <a:pt x="342261" y="13912"/>
                </a:lnTo>
                <a:lnTo>
                  <a:pt x="353904" y="11846"/>
                </a:lnTo>
                <a:lnTo>
                  <a:pt x="364523" y="9517"/>
                </a:lnTo>
                <a:lnTo>
                  <a:pt x="377318" y="7964"/>
                </a:lnTo>
                <a:lnTo>
                  <a:pt x="391563" y="6929"/>
                </a:lnTo>
                <a:lnTo>
                  <a:pt x="418821" y="5778"/>
                </a:lnTo>
                <a:lnTo>
                  <a:pt x="437285" y="5267"/>
                </a:lnTo>
                <a:lnTo>
                  <a:pt x="451841" y="2500"/>
                </a:lnTo>
                <a:lnTo>
                  <a:pt x="458390" y="429"/>
                </a:lnTo>
                <a:lnTo>
                  <a:pt x="463708" y="0"/>
                </a:lnTo>
                <a:lnTo>
                  <a:pt x="468206" y="667"/>
                </a:lnTo>
                <a:lnTo>
                  <a:pt x="480060" y="48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51"/>
          <p:cNvSpPr/>
          <p:nvPr/>
        </p:nvSpPr>
        <p:spPr>
          <a:xfrm>
            <a:off x="4271962" y="2245995"/>
            <a:ext cx="68581" cy="437198"/>
          </a:xfrm>
          <a:custGeom>
            <a:avLst/>
            <a:gdLst/>
            <a:ahLst/>
            <a:cxnLst/>
            <a:rect l="0" t="0" r="0" b="0"/>
            <a:pathLst>
              <a:path w="68581" h="437198">
                <a:moveTo>
                  <a:pt x="0" y="0"/>
                </a:moveTo>
                <a:lnTo>
                  <a:pt x="0" y="41140"/>
                </a:lnTo>
                <a:lnTo>
                  <a:pt x="953" y="47429"/>
                </a:lnTo>
                <a:lnTo>
                  <a:pt x="2540" y="54479"/>
                </a:lnTo>
                <a:lnTo>
                  <a:pt x="4551" y="62037"/>
                </a:lnTo>
                <a:lnTo>
                  <a:pt x="5892" y="69933"/>
                </a:lnTo>
                <a:lnTo>
                  <a:pt x="6785" y="78054"/>
                </a:lnTo>
                <a:lnTo>
                  <a:pt x="7381" y="86326"/>
                </a:lnTo>
                <a:lnTo>
                  <a:pt x="8730" y="94698"/>
                </a:lnTo>
                <a:lnTo>
                  <a:pt x="10583" y="103137"/>
                </a:lnTo>
                <a:lnTo>
                  <a:pt x="20400" y="141763"/>
                </a:lnTo>
                <a:lnTo>
                  <a:pt x="22172" y="151659"/>
                </a:lnTo>
                <a:lnTo>
                  <a:pt x="23354" y="161113"/>
                </a:lnTo>
                <a:lnTo>
                  <a:pt x="24142" y="170274"/>
                </a:lnTo>
                <a:lnTo>
                  <a:pt x="25620" y="180191"/>
                </a:lnTo>
                <a:lnTo>
                  <a:pt x="27557" y="190612"/>
                </a:lnTo>
                <a:lnTo>
                  <a:pt x="29802" y="201369"/>
                </a:lnTo>
                <a:lnTo>
                  <a:pt x="31298" y="212351"/>
                </a:lnTo>
                <a:lnTo>
                  <a:pt x="32295" y="223482"/>
                </a:lnTo>
                <a:lnTo>
                  <a:pt x="32960" y="234713"/>
                </a:lnTo>
                <a:lnTo>
                  <a:pt x="34356" y="246010"/>
                </a:lnTo>
                <a:lnTo>
                  <a:pt x="36239" y="257352"/>
                </a:lnTo>
                <a:lnTo>
                  <a:pt x="38447" y="268723"/>
                </a:lnTo>
                <a:lnTo>
                  <a:pt x="39919" y="279161"/>
                </a:lnTo>
                <a:lnTo>
                  <a:pt x="40900" y="288977"/>
                </a:lnTo>
                <a:lnTo>
                  <a:pt x="41554" y="298379"/>
                </a:lnTo>
                <a:lnTo>
                  <a:pt x="41990" y="307504"/>
                </a:lnTo>
                <a:lnTo>
                  <a:pt x="42475" y="325263"/>
                </a:lnTo>
                <a:lnTo>
                  <a:pt x="43557" y="336857"/>
                </a:lnTo>
                <a:lnTo>
                  <a:pt x="45230" y="350301"/>
                </a:lnTo>
                <a:lnTo>
                  <a:pt x="48678" y="375717"/>
                </a:lnTo>
                <a:lnTo>
                  <a:pt x="49596" y="383828"/>
                </a:lnTo>
                <a:lnTo>
                  <a:pt x="51570" y="396333"/>
                </a:lnTo>
                <a:lnTo>
                  <a:pt x="53430" y="402334"/>
                </a:lnTo>
                <a:lnTo>
                  <a:pt x="55623" y="408240"/>
                </a:lnTo>
                <a:lnTo>
                  <a:pt x="58037" y="414082"/>
                </a:lnTo>
                <a:lnTo>
                  <a:pt x="60599" y="419882"/>
                </a:lnTo>
                <a:lnTo>
                  <a:pt x="63259" y="425654"/>
                </a:lnTo>
                <a:lnTo>
                  <a:pt x="65032" y="430454"/>
                </a:lnTo>
                <a:lnTo>
                  <a:pt x="66215" y="434607"/>
                </a:lnTo>
                <a:lnTo>
                  <a:pt x="68580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52"/>
          <p:cNvSpPr/>
          <p:nvPr/>
        </p:nvSpPr>
        <p:spPr>
          <a:xfrm>
            <a:off x="3671887" y="2598773"/>
            <a:ext cx="505779" cy="74656"/>
          </a:xfrm>
          <a:custGeom>
            <a:avLst/>
            <a:gdLst/>
            <a:ahLst/>
            <a:cxnLst/>
            <a:rect l="0" t="0" r="0" b="0"/>
            <a:pathLst>
              <a:path w="505779" h="74656">
                <a:moveTo>
                  <a:pt x="0" y="67274"/>
                </a:moveTo>
                <a:lnTo>
                  <a:pt x="0" y="71825"/>
                </a:lnTo>
                <a:lnTo>
                  <a:pt x="953" y="73166"/>
                </a:lnTo>
                <a:lnTo>
                  <a:pt x="2540" y="74059"/>
                </a:lnTo>
                <a:lnTo>
                  <a:pt x="4551" y="74655"/>
                </a:lnTo>
                <a:lnTo>
                  <a:pt x="14405" y="72777"/>
                </a:lnTo>
                <a:lnTo>
                  <a:pt x="21034" y="70943"/>
                </a:lnTo>
                <a:lnTo>
                  <a:pt x="30938" y="68905"/>
                </a:lnTo>
                <a:lnTo>
                  <a:pt x="40420" y="67999"/>
                </a:lnTo>
                <a:lnTo>
                  <a:pt x="54159" y="67596"/>
                </a:lnTo>
                <a:lnTo>
                  <a:pt x="60871" y="66536"/>
                </a:lnTo>
                <a:lnTo>
                  <a:pt x="67251" y="64877"/>
                </a:lnTo>
                <a:lnTo>
                  <a:pt x="73409" y="62819"/>
                </a:lnTo>
                <a:lnTo>
                  <a:pt x="87871" y="60531"/>
                </a:lnTo>
                <a:lnTo>
                  <a:pt x="95729" y="59921"/>
                </a:lnTo>
                <a:lnTo>
                  <a:pt x="103824" y="58562"/>
                </a:lnTo>
                <a:lnTo>
                  <a:pt x="112079" y="56704"/>
                </a:lnTo>
                <a:lnTo>
                  <a:pt x="120439" y="54512"/>
                </a:lnTo>
                <a:lnTo>
                  <a:pt x="128870" y="52099"/>
                </a:lnTo>
                <a:lnTo>
                  <a:pt x="145858" y="46877"/>
                </a:lnTo>
                <a:lnTo>
                  <a:pt x="155341" y="45103"/>
                </a:lnTo>
                <a:lnTo>
                  <a:pt x="165473" y="43921"/>
                </a:lnTo>
                <a:lnTo>
                  <a:pt x="176038" y="43133"/>
                </a:lnTo>
                <a:lnTo>
                  <a:pt x="185939" y="41655"/>
                </a:lnTo>
                <a:lnTo>
                  <a:pt x="195397" y="39717"/>
                </a:lnTo>
                <a:lnTo>
                  <a:pt x="204559" y="37473"/>
                </a:lnTo>
                <a:lnTo>
                  <a:pt x="214478" y="35977"/>
                </a:lnTo>
                <a:lnTo>
                  <a:pt x="224900" y="34979"/>
                </a:lnTo>
                <a:lnTo>
                  <a:pt x="235658" y="34314"/>
                </a:lnTo>
                <a:lnTo>
                  <a:pt x="246641" y="32918"/>
                </a:lnTo>
                <a:lnTo>
                  <a:pt x="257772" y="31035"/>
                </a:lnTo>
                <a:lnTo>
                  <a:pt x="269003" y="28827"/>
                </a:lnTo>
                <a:lnTo>
                  <a:pt x="280300" y="27356"/>
                </a:lnTo>
                <a:lnTo>
                  <a:pt x="291642" y="26374"/>
                </a:lnTo>
                <a:lnTo>
                  <a:pt x="303013" y="25720"/>
                </a:lnTo>
                <a:lnTo>
                  <a:pt x="313451" y="24331"/>
                </a:lnTo>
                <a:lnTo>
                  <a:pt x="323267" y="22453"/>
                </a:lnTo>
                <a:lnTo>
                  <a:pt x="332669" y="20248"/>
                </a:lnTo>
                <a:lnTo>
                  <a:pt x="342747" y="18779"/>
                </a:lnTo>
                <a:lnTo>
                  <a:pt x="353275" y="17799"/>
                </a:lnTo>
                <a:lnTo>
                  <a:pt x="364105" y="17146"/>
                </a:lnTo>
                <a:lnTo>
                  <a:pt x="373229" y="15757"/>
                </a:lnTo>
                <a:lnTo>
                  <a:pt x="381217" y="13880"/>
                </a:lnTo>
                <a:lnTo>
                  <a:pt x="388447" y="11675"/>
                </a:lnTo>
                <a:lnTo>
                  <a:pt x="396125" y="10206"/>
                </a:lnTo>
                <a:lnTo>
                  <a:pt x="404101" y="9226"/>
                </a:lnTo>
                <a:lnTo>
                  <a:pt x="419630" y="7185"/>
                </a:lnTo>
                <a:lnTo>
                  <a:pt x="426438" y="5307"/>
                </a:lnTo>
                <a:lnTo>
                  <a:pt x="432882" y="3103"/>
                </a:lnTo>
                <a:lnTo>
                  <a:pt x="439083" y="1633"/>
                </a:lnTo>
                <a:lnTo>
                  <a:pt x="451053" y="0"/>
                </a:lnTo>
                <a:lnTo>
                  <a:pt x="459769" y="517"/>
                </a:lnTo>
                <a:lnTo>
                  <a:pt x="470343" y="1814"/>
                </a:lnTo>
                <a:lnTo>
                  <a:pt x="505778" y="72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53"/>
          <p:cNvSpPr/>
          <p:nvPr/>
        </p:nvSpPr>
        <p:spPr>
          <a:xfrm>
            <a:off x="2070495" y="3079678"/>
            <a:ext cx="426960" cy="532814"/>
          </a:xfrm>
          <a:custGeom>
            <a:avLst/>
            <a:gdLst/>
            <a:ahLst/>
            <a:cxnLst/>
            <a:rect l="0" t="0" r="0" b="0"/>
            <a:pathLst>
              <a:path w="426960" h="532814">
                <a:moveTo>
                  <a:pt x="84059" y="83574"/>
                </a:moveTo>
                <a:lnTo>
                  <a:pt x="70407" y="79023"/>
                </a:lnTo>
                <a:lnTo>
                  <a:pt x="57366" y="76193"/>
                </a:lnTo>
                <a:lnTo>
                  <a:pt x="54834" y="74843"/>
                </a:lnTo>
                <a:lnTo>
                  <a:pt x="53146" y="72991"/>
                </a:lnTo>
                <a:lnTo>
                  <a:pt x="52020" y="70804"/>
                </a:lnTo>
                <a:lnTo>
                  <a:pt x="50770" y="65833"/>
                </a:lnTo>
                <a:lnTo>
                  <a:pt x="49967" y="54882"/>
                </a:lnTo>
                <a:lnTo>
                  <a:pt x="51806" y="52063"/>
                </a:lnTo>
                <a:lnTo>
                  <a:pt x="68446" y="38156"/>
                </a:lnTo>
                <a:lnTo>
                  <a:pt x="73650" y="33293"/>
                </a:lnTo>
                <a:lnTo>
                  <a:pt x="82835" y="28146"/>
                </a:lnTo>
                <a:lnTo>
                  <a:pt x="94673" y="22809"/>
                </a:lnTo>
                <a:lnTo>
                  <a:pt x="108280" y="17347"/>
                </a:lnTo>
                <a:lnTo>
                  <a:pt x="131019" y="8737"/>
                </a:lnTo>
                <a:lnTo>
                  <a:pt x="141083" y="5108"/>
                </a:lnTo>
                <a:lnTo>
                  <a:pt x="150651" y="2688"/>
                </a:lnTo>
                <a:lnTo>
                  <a:pt x="159886" y="1075"/>
                </a:lnTo>
                <a:lnTo>
                  <a:pt x="168900" y="0"/>
                </a:lnTo>
                <a:lnTo>
                  <a:pt x="177767" y="235"/>
                </a:lnTo>
                <a:lnTo>
                  <a:pt x="186537" y="1345"/>
                </a:lnTo>
                <a:lnTo>
                  <a:pt x="195240" y="3037"/>
                </a:lnTo>
                <a:lnTo>
                  <a:pt x="203900" y="5118"/>
                </a:lnTo>
                <a:lnTo>
                  <a:pt x="212530" y="7457"/>
                </a:lnTo>
                <a:lnTo>
                  <a:pt x="221142" y="9970"/>
                </a:lnTo>
                <a:lnTo>
                  <a:pt x="228788" y="12597"/>
                </a:lnTo>
                <a:lnTo>
                  <a:pt x="235790" y="15301"/>
                </a:lnTo>
                <a:lnTo>
                  <a:pt x="242363" y="18056"/>
                </a:lnTo>
                <a:lnTo>
                  <a:pt x="254746" y="28738"/>
                </a:lnTo>
                <a:lnTo>
                  <a:pt x="267553" y="43010"/>
                </a:lnTo>
                <a:lnTo>
                  <a:pt x="282770" y="58878"/>
                </a:lnTo>
                <a:lnTo>
                  <a:pt x="293978" y="75456"/>
                </a:lnTo>
                <a:lnTo>
                  <a:pt x="298300" y="83877"/>
                </a:lnTo>
                <a:lnTo>
                  <a:pt x="302134" y="93301"/>
                </a:lnTo>
                <a:lnTo>
                  <a:pt x="305642" y="103393"/>
                </a:lnTo>
                <a:lnTo>
                  <a:pt x="308934" y="113932"/>
                </a:lnTo>
                <a:lnTo>
                  <a:pt x="311128" y="125720"/>
                </a:lnTo>
                <a:lnTo>
                  <a:pt x="312591" y="138342"/>
                </a:lnTo>
                <a:lnTo>
                  <a:pt x="313566" y="151518"/>
                </a:lnTo>
                <a:lnTo>
                  <a:pt x="313264" y="164113"/>
                </a:lnTo>
                <a:lnTo>
                  <a:pt x="312110" y="176319"/>
                </a:lnTo>
                <a:lnTo>
                  <a:pt x="310388" y="188267"/>
                </a:lnTo>
                <a:lnTo>
                  <a:pt x="305430" y="205757"/>
                </a:lnTo>
                <a:lnTo>
                  <a:pt x="298315" y="226942"/>
                </a:lnTo>
                <a:lnTo>
                  <a:pt x="282154" y="271118"/>
                </a:lnTo>
                <a:lnTo>
                  <a:pt x="268621" y="306627"/>
                </a:lnTo>
                <a:lnTo>
                  <a:pt x="264251" y="322763"/>
                </a:lnTo>
                <a:lnTo>
                  <a:pt x="261337" y="338284"/>
                </a:lnTo>
                <a:lnTo>
                  <a:pt x="259394" y="353393"/>
                </a:lnTo>
                <a:lnTo>
                  <a:pt x="255242" y="367276"/>
                </a:lnTo>
                <a:lnTo>
                  <a:pt x="249616" y="380341"/>
                </a:lnTo>
                <a:lnTo>
                  <a:pt x="243008" y="392861"/>
                </a:lnTo>
                <a:lnTo>
                  <a:pt x="235745" y="404065"/>
                </a:lnTo>
                <a:lnTo>
                  <a:pt x="228046" y="414393"/>
                </a:lnTo>
                <a:lnTo>
                  <a:pt x="220055" y="424135"/>
                </a:lnTo>
                <a:lnTo>
                  <a:pt x="211871" y="433487"/>
                </a:lnTo>
                <a:lnTo>
                  <a:pt x="203557" y="442579"/>
                </a:lnTo>
                <a:lnTo>
                  <a:pt x="195157" y="451499"/>
                </a:lnTo>
                <a:lnTo>
                  <a:pt x="183842" y="462207"/>
                </a:lnTo>
                <a:lnTo>
                  <a:pt x="170584" y="474108"/>
                </a:lnTo>
                <a:lnTo>
                  <a:pt x="156030" y="486805"/>
                </a:lnTo>
                <a:lnTo>
                  <a:pt x="143470" y="496223"/>
                </a:lnTo>
                <a:lnTo>
                  <a:pt x="132239" y="503453"/>
                </a:lnTo>
                <a:lnTo>
                  <a:pt x="121894" y="509226"/>
                </a:lnTo>
                <a:lnTo>
                  <a:pt x="112140" y="514027"/>
                </a:lnTo>
                <a:lnTo>
                  <a:pt x="102780" y="518180"/>
                </a:lnTo>
                <a:lnTo>
                  <a:pt x="93682" y="521901"/>
                </a:lnTo>
                <a:lnTo>
                  <a:pt x="85712" y="525335"/>
                </a:lnTo>
                <a:lnTo>
                  <a:pt x="71776" y="531690"/>
                </a:lnTo>
                <a:lnTo>
                  <a:pt x="65394" y="532813"/>
                </a:lnTo>
                <a:lnTo>
                  <a:pt x="53221" y="531521"/>
                </a:lnTo>
                <a:lnTo>
                  <a:pt x="46355" y="529843"/>
                </a:lnTo>
                <a:lnTo>
                  <a:pt x="38921" y="527771"/>
                </a:lnTo>
                <a:lnTo>
                  <a:pt x="31107" y="525438"/>
                </a:lnTo>
                <a:lnTo>
                  <a:pt x="25898" y="521978"/>
                </a:lnTo>
                <a:lnTo>
                  <a:pt x="22425" y="517765"/>
                </a:lnTo>
                <a:lnTo>
                  <a:pt x="12301" y="497318"/>
                </a:lnTo>
                <a:lnTo>
                  <a:pt x="6764" y="483678"/>
                </a:lnTo>
                <a:lnTo>
                  <a:pt x="2081" y="468091"/>
                </a:lnTo>
                <a:lnTo>
                  <a:pt x="0" y="451638"/>
                </a:lnTo>
                <a:lnTo>
                  <a:pt x="397" y="443250"/>
                </a:lnTo>
                <a:lnTo>
                  <a:pt x="1614" y="434800"/>
                </a:lnTo>
                <a:lnTo>
                  <a:pt x="3378" y="426310"/>
                </a:lnTo>
                <a:lnTo>
                  <a:pt x="6460" y="414935"/>
                </a:lnTo>
                <a:lnTo>
                  <a:pt x="14963" y="387056"/>
                </a:lnTo>
                <a:lnTo>
                  <a:pt x="17993" y="374478"/>
                </a:lnTo>
                <a:lnTo>
                  <a:pt x="20013" y="363235"/>
                </a:lnTo>
                <a:lnTo>
                  <a:pt x="21359" y="352882"/>
                </a:lnTo>
                <a:lnTo>
                  <a:pt x="27935" y="336299"/>
                </a:lnTo>
                <a:lnTo>
                  <a:pt x="37208" y="322579"/>
                </a:lnTo>
                <a:lnTo>
                  <a:pt x="47679" y="310131"/>
                </a:lnTo>
                <a:lnTo>
                  <a:pt x="58683" y="298249"/>
                </a:lnTo>
                <a:lnTo>
                  <a:pt x="64284" y="292413"/>
                </a:lnTo>
                <a:lnTo>
                  <a:pt x="70876" y="287570"/>
                </a:lnTo>
                <a:lnTo>
                  <a:pt x="78128" y="283389"/>
                </a:lnTo>
                <a:lnTo>
                  <a:pt x="85820" y="279649"/>
                </a:lnTo>
                <a:lnTo>
                  <a:pt x="93806" y="277156"/>
                </a:lnTo>
                <a:lnTo>
                  <a:pt x="101987" y="275493"/>
                </a:lnTo>
                <a:lnTo>
                  <a:pt x="110299" y="274385"/>
                </a:lnTo>
                <a:lnTo>
                  <a:pt x="118697" y="273647"/>
                </a:lnTo>
                <a:lnTo>
                  <a:pt x="127154" y="273154"/>
                </a:lnTo>
                <a:lnTo>
                  <a:pt x="135649" y="272826"/>
                </a:lnTo>
                <a:lnTo>
                  <a:pt x="144170" y="273559"/>
                </a:lnTo>
                <a:lnTo>
                  <a:pt x="152708" y="275001"/>
                </a:lnTo>
                <a:lnTo>
                  <a:pt x="161258" y="276914"/>
                </a:lnTo>
                <a:lnTo>
                  <a:pt x="169815" y="278190"/>
                </a:lnTo>
                <a:lnTo>
                  <a:pt x="178377" y="279041"/>
                </a:lnTo>
                <a:lnTo>
                  <a:pt x="186943" y="279608"/>
                </a:lnTo>
                <a:lnTo>
                  <a:pt x="195511" y="281891"/>
                </a:lnTo>
                <a:lnTo>
                  <a:pt x="204080" y="285318"/>
                </a:lnTo>
                <a:lnTo>
                  <a:pt x="252018" y="309057"/>
                </a:lnTo>
                <a:lnTo>
                  <a:pt x="263660" y="315811"/>
                </a:lnTo>
                <a:lnTo>
                  <a:pt x="273325" y="322218"/>
                </a:lnTo>
                <a:lnTo>
                  <a:pt x="281674" y="328395"/>
                </a:lnTo>
                <a:lnTo>
                  <a:pt x="291050" y="333466"/>
                </a:lnTo>
                <a:lnTo>
                  <a:pt x="301111" y="337799"/>
                </a:lnTo>
                <a:lnTo>
                  <a:pt x="311628" y="341639"/>
                </a:lnTo>
                <a:lnTo>
                  <a:pt x="321497" y="346105"/>
                </a:lnTo>
                <a:lnTo>
                  <a:pt x="330934" y="350988"/>
                </a:lnTo>
                <a:lnTo>
                  <a:pt x="340082" y="356147"/>
                </a:lnTo>
                <a:lnTo>
                  <a:pt x="352787" y="366960"/>
                </a:lnTo>
                <a:lnTo>
                  <a:pt x="362562" y="378116"/>
                </a:lnTo>
                <a:lnTo>
                  <a:pt x="373256" y="389424"/>
                </a:lnTo>
                <a:lnTo>
                  <a:pt x="389438" y="405880"/>
                </a:lnTo>
                <a:lnTo>
                  <a:pt x="426959" y="4350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54"/>
          <p:cNvSpPr/>
          <p:nvPr/>
        </p:nvSpPr>
        <p:spPr>
          <a:xfrm>
            <a:off x="2600325" y="3017520"/>
            <a:ext cx="154305" cy="497206"/>
          </a:xfrm>
          <a:custGeom>
            <a:avLst/>
            <a:gdLst/>
            <a:ahLst/>
            <a:cxnLst/>
            <a:rect l="0" t="0" r="0" b="0"/>
            <a:pathLst>
              <a:path w="154305" h="497206">
                <a:moveTo>
                  <a:pt x="0" y="0"/>
                </a:moveTo>
                <a:lnTo>
                  <a:pt x="0" y="13652"/>
                </a:lnTo>
                <a:lnTo>
                  <a:pt x="952" y="18626"/>
                </a:lnTo>
                <a:lnTo>
                  <a:pt x="4550" y="26693"/>
                </a:lnTo>
                <a:lnTo>
                  <a:pt x="6785" y="35994"/>
                </a:lnTo>
                <a:lnTo>
                  <a:pt x="8730" y="46477"/>
                </a:lnTo>
                <a:lnTo>
                  <a:pt x="12770" y="57486"/>
                </a:lnTo>
                <a:lnTo>
                  <a:pt x="29501" y="97149"/>
                </a:lnTo>
                <a:lnTo>
                  <a:pt x="33955" y="109533"/>
                </a:lnTo>
                <a:lnTo>
                  <a:pt x="36924" y="119694"/>
                </a:lnTo>
                <a:lnTo>
                  <a:pt x="43643" y="148177"/>
                </a:lnTo>
                <a:lnTo>
                  <a:pt x="46240" y="158792"/>
                </a:lnTo>
                <a:lnTo>
                  <a:pt x="49876" y="171584"/>
                </a:lnTo>
                <a:lnTo>
                  <a:pt x="63144" y="214987"/>
                </a:lnTo>
                <a:lnTo>
                  <a:pt x="73530" y="251871"/>
                </a:lnTo>
                <a:lnTo>
                  <a:pt x="82641" y="282273"/>
                </a:lnTo>
                <a:lnTo>
                  <a:pt x="88481" y="303890"/>
                </a:lnTo>
                <a:lnTo>
                  <a:pt x="96792" y="331277"/>
                </a:lnTo>
                <a:lnTo>
                  <a:pt x="101675" y="346581"/>
                </a:lnTo>
                <a:lnTo>
                  <a:pt x="107788" y="360594"/>
                </a:lnTo>
                <a:lnTo>
                  <a:pt x="114721" y="373746"/>
                </a:lnTo>
                <a:lnTo>
                  <a:pt x="122201" y="386324"/>
                </a:lnTo>
                <a:lnTo>
                  <a:pt x="127187" y="396614"/>
                </a:lnTo>
                <a:lnTo>
                  <a:pt x="130511" y="405379"/>
                </a:lnTo>
                <a:lnTo>
                  <a:pt x="132727" y="413128"/>
                </a:lnTo>
                <a:lnTo>
                  <a:pt x="137729" y="429357"/>
                </a:lnTo>
                <a:lnTo>
                  <a:pt x="140397" y="437686"/>
                </a:lnTo>
                <a:lnTo>
                  <a:pt x="143361" y="452019"/>
                </a:lnTo>
                <a:lnTo>
                  <a:pt x="145631" y="464739"/>
                </a:lnTo>
                <a:lnTo>
                  <a:pt x="151311" y="481659"/>
                </a:lnTo>
                <a:lnTo>
                  <a:pt x="152309" y="485888"/>
                </a:lnTo>
                <a:lnTo>
                  <a:pt x="154304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55"/>
          <p:cNvSpPr/>
          <p:nvPr/>
        </p:nvSpPr>
        <p:spPr>
          <a:xfrm>
            <a:off x="2411729" y="2983230"/>
            <a:ext cx="540069" cy="85726"/>
          </a:xfrm>
          <a:custGeom>
            <a:avLst/>
            <a:gdLst/>
            <a:ahLst/>
            <a:cxnLst/>
            <a:rect l="0" t="0" r="0" b="0"/>
            <a:pathLst>
              <a:path w="540069" h="85726">
                <a:moveTo>
                  <a:pt x="0" y="85725"/>
                </a:moveTo>
                <a:lnTo>
                  <a:pt x="9102" y="81174"/>
                </a:lnTo>
                <a:lnTo>
                  <a:pt x="14641" y="78880"/>
                </a:lnTo>
                <a:lnTo>
                  <a:pt x="21191" y="76399"/>
                </a:lnTo>
                <a:lnTo>
                  <a:pt x="28415" y="73793"/>
                </a:lnTo>
                <a:lnTo>
                  <a:pt x="36088" y="72055"/>
                </a:lnTo>
                <a:lnTo>
                  <a:pt x="61493" y="68657"/>
                </a:lnTo>
                <a:lnTo>
                  <a:pt x="71476" y="66726"/>
                </a:lnTo>
                <a:lnTo>
                  <a:pt x="92727" y="62041"/>
                </a:lnTo>
                <a:lnTo>
                  <a:pt x="161086" y="45647"/>
                </a:lnTo>
                <a:lnTo>
                  <a:pt x="247321" y="26872"/>
                </a:lnTo>
                <a:lnTo>
                  <a:pt x="265845" y="23629"/>
                </a:lnTo>
                <a:lnTo>
                  <a:pt x="282005" y="21468"/>
                </a:lnTo>
                <a:lnTo>
                  <a:pt x="296589" y="20027"/>
                </a:lnTo>
                <a:lnTo>
                  <a:pt x="311073" y="19066"/>
                </a:lnTo>
                <a:lnTo>
                  <a:pt x="325493" y="18426"/>
                </a:lnTo>
                <a:lnTo>
                  <a:pt x="339868" y="17999"/>
                </a:lnTo>
                <a:lnTo>
                  <a:pt x="353261" y="16762"/>
                </a:lnTo>
                <a:lnTo>
                  <a:pt x="366000" y="14984"/>
                </a:lnTo>
                <a:lnTo>
                  <a:pt x="378303" y="12847"/>
                </a:lnTo>
                <a:lnTo>
                  <a:pt x="389362" y="11422"/>
                </a:lnTo>
                <a:lnTo>
                  <a:pt x="399592" y="10472"/>
                </a:lnTo>
                <a:lnTo>
                  <a:pt x="409270" y="9839"/>
                </a:lnTo>
                <a:lnTo>
                  <a:pt x="419532" y="9416"/>
                </a:lnTo>
                <a:lnTo>
                  <a:pt x="441094" y="8948"/>
                </a:lnTo>
                <a:lnTo>
                  <a:pt x="455035" y="7870"/>
                </a:lnTo>
                <a:lnTo>
                  <a:pt x="470997" y="6199"/>
                </a:lnTo>
                <a:lnTo>
                  <a:pt x="488306" y="4133"/>
                </a:lnTo>
                <a:lnTo>
                  <a:pt x="501750" y="2755"/>
                </a:lnTo>
                <a:lnTo>
                  <a:pt x="512618" y="1836"/>
                </a:lnTo>
                <a:lnTo>
                  <a:pt x="5400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56"/>
          <p:cNvSpPr/>
          <p:nvPr/>
        </p:nvSpPr>
        <p:spPr>
          <a:xfrm>
            <a:off x="3426918" y="3043891"/>
            <a:ext cx="262115" cy="419400"/>
          </a:xfrm>
          <a:custGeom>
            <a:avLst/>
            <a:gdLst/>
            <a:ahLst/>
            <a:cxnLst/>
            <a:rect l="0" t="0" r="0" b="0"/>
            <a:pathLst>
              <a:path w="262115" h="419400">
                <a:moveTo>
                  <a:pt x="4939" y="179369"/>
                </a:moveTo>
                <a:lnTo>
                  <a:pt x="388" y="165716"/>
                </a:lnTo>
                <a:lnTo>
                  <a:pt x="0" y="160742"/>
                </a:lnTo>
                <a:lnTo>
                  <a:pt x="694" y="156473"/>
                </a:lnTo>
                <a:lnTo>
                  <a:pt x="4005" y="149190"/>
                </a:lnTo>
                <a:lnTo>
                  <a:pt x="12177" y="136878"/>
                </a:lnTo>
                <a:lnTo>
                  <a:pt x="16431" y="129134"/>
                </a:lnTo>
                <a:lnTo>
                  <a:pt x="21173" y="120161"/>
                </a:lnTo>
                <a:lnTo>
                  <a:pt x="26239" y="112275"/>
                </a:lnTo>
                <a:lnTo>
                  <a:pt x="31522" y="105112"/>
                </a:lnTo>
                <a:lnTo>
                  <a:pt x="36948" y="98432"/>
                </a:lnTo>
                <a:lnTo>
                  <a:pt x="42471" y="91121"/>
                </a:lnTo>
                <a:lnTo>
                  <a:pt x="53687" y="75377"/>
                </a:lnTo>
                <a:lnTo>
                  <a:pt x="59345" y="68131"/>
                </a:lnTo>
                <a:lnTo>
                  <a:pt x="65022" y="61395"/>
                </a:lnTo>
                <a:lnTo>
                  <a:pt x="70712" y="55000"/>
                </a:lnTo>
                <a:lnTo>
                  <a:pt x="82114" y="42814"/>
                </a:lnTo>
                <a:lnTo>
                  <a:pt x="87821" y="36897"/>
                </a:lnTo>
                <a:lnTo>
                  <a:pt x="95436" y="31047"/>
                </a:lnTo>
                <a:lnTo>
                  <a:pt x="104323" y="25243"/>
                </a:lnTo>
                <a:lnTo>
                  <a:pt x="114058" y="19468"/>
                </a:lnTo>
                <a:lnTo>
                  <a:pt x="121500" y="14666"/>
                </a:lnTo>
                <a:lnTo>
                  <a:pt x="127414" y="10512"/>
                </a:lnTo>
                <a:lnTo>
                  <a:pt x="132309" y="6790"/>
                </a:lnTo>
                <a:lnTo>
                  <a:pt x="140288" y="2654"/>
                </a:lnTo>
                <a:lnTo>
                  <a:pt x="147009" y="817"/>
                </a:lnTo>
                <a:lnTo>
                  <a:pt x="153172" y="0"/>
                </a:lnTo>
                <a:lnTo>
                  <a:pt x="155195" y="734"/>
                </a:lnTo>
                <a:lnTo>
                  <a:pt x="156545" y="2177"/>
                </a:lnTo>
                <a:lnTo>
                  <a:pt x="157444" y="4091"/>
                </a:lnTo>
                <a:lnTo>
                  <a:pt x="158444" y="8757"/>
                </a:lnTo>
                <a:lnTo>
                  <a:pt x="158711" y="11335"/>
                </a:lnTo>
                <a:lnTo>
                  <a:pt x="159841" y="14006"/>
                </a:lnTo>
                <a:lnTo>
                  <a:pt x="165983" y="23269"/>
                </a:lnTo>
                <a:lnTo>
                  <a:pt x="171129" y="32521"/>
                </a:lnTo>
                <a:lnTo>
                  <a:pt x="174051" y="42983"/>
                </a:lnTo>
                <a:lnTo>
                  <a:pt x="174830" y="48440"/>
                </a:lnTo>
                <a:lnTo>
                  <a:pt x="180478" y="83425"/>
                </a:lnTo>
                <a:lnTo>
                  <a:pt x="182925" y="95404"/>
                </a:lnTo>
                <a:lnTo>
                  <a:pt x="185509" y="106247"/>
                </a:lnTo>
                <a:lnTo>
                  <a:pt x="188184" y="116333"/>
                </a:lnTo>
                <a:lnTo>
                  <a:pt x="190920" y="129725"/>
                </a:lnTo>
                <a:lnTo>
                  <a:pt x="196499" y="162385"/>
                </a:lnTo>
                <a:lnTo>
                  <a:pt x="198368" y="176619"/>
                </a:lnTo>
                <a:lnTo>
                  <a:pt x="199615" y="188965"/>
                </a:lnTo>
                <a:lnTo>
                  <a:pt x="200445" y="200054"/>
                </a:lnTo>
                <a:lnTo>
                  <a:pt x="201951" y="214114"/>
                </a:lnTo>
                <a:lnTo>
                  <a:pt x="206165" y="247516"/>
                </a:lnTo>
                <a:lnTo>
                  <a:pt x="209575" y="263853"/>
                </a:lnTo>
                <a:lnTo>
                  <a:pt x="213753" y="279506"/>
                </a:lnTo>
                <a:lnTo>
                  <a:pt x="218443" y="294704"/>
                </a:lnTo>
                <a:lnTo>
                  <a:pt x="222523" y="309599"/>
                </a:lnTo>
                <a:lnTo>
                  <a:pt x="226195" y="324292"/>
                </a:lnTo>
                <a:lnTo>
                  <a:pt x="229596" y="338849"/>
                </a:lnTo>
                <a:lnTo>
                  <a:pt x="233767" y="350459"/>
                </a:lnTo>
                <a:lnTo>
                  <a:pt x="238454" y="360104"/>
                </a:lnTo>
                <a:lnTo>
                  <a:pt x="243483" y="368439"/>
                </a:lnTo>
                <a:lnTo>
                  <a:pt x="247788" y="375901"/>
                </a:lnTo>
                <a:lnTo>
                  <a:pt x="255112" y="389271"/>
                </a:lnTo>
                <a:lnTo>
                  <a:pt x="259002" y="399024"/>
                </a:lnTo>
                <a:lnTo>
                  <a:pt x="262114" y="4193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57"/>
          <p:cNvSpPr/>
          <p:nvPr/>
        </p:nvSpPr>
        <p:spPr>
          <a:xfrm>
            <a:off x="3431857" y="3403430"/>
            <a:ext cx="514351" cy="51288"/>
          </a:xfrm>
          <a:custGeom>
            <a:avLst/>
            <a:gdLst/>
            <a:ahLst/>
            <a:cxnLst/>
            <a:rect l="0" t="0" r="0" b="0"/>
            <a:pathLst>
              <a:path w="514351" h="51288">
                <a:moveTo>
                  <a:pt x="0" y="51287"/>
                </a:moveTo>
                <a:lnTo>
                  <a:pt x="9102" y="51287"/>
                </a:lnTo>
                <a:lnTo>
                  <a:pt x="16545" y="50335"/>
                </a:lnTo>
                <a:lnTo>
                  <a:pt x="26270" y="48747"/>
                </a:lnTo>
                <a:lnTo>
                  <a:pt x="37516" y="46736"/>
                </a:lnTo>
                <a:lnTo>
                  <a:pt x="47871" y="44443"/>
                </a:lnTo>
                <a:lnTo>
                  <a:pt x="57631" y="41962"/>
                </a:lnTo>
                <a:lnTo>
                  <a:pt x="66996" y="39355"/>
                </a:lnTo>
                <a:lnTo>
                  <a:pt x="76097" y="37618"/>
                </a:lnTo>
                <a:lnTo>
                  <a:pt x="85021" y="36459"/>
                </a:lnTo>
                <a:lnTo>
                  <a:pt x="93828" y="35687"/>
                </a:lnTo>
                <a:lnTo>
                  <a:pt x="103509" y="34219"/>
                </a:lnTo>
                <a:lnTo>
                  <a:pt x="113774" y="32288"/>
                </a:lnTo>
                <a:lnTo>
                  <a:pt x="124427" y="30049"/>
                </a:lnTo>
                <a:lnTo>
                  <a:pt x="134386" y="27603"/>
                </a:lnTo>
                <a:lnTo>
                  <a:pt x="143884" y="25020"/>
                </a:lnTo>
                <a:lnTo>
                  <a:pt x="153072" y="22346"/>
                </a:lnTo>
                <a:lnTo>
                  <a:pt x="184208" y="14031"/>
                </a:lnTo>
                <a:lnTo>
                  <a:pt x="217563" y="5535"/>
                </a:lnTo>
                <a:lnTo>
                  <a:pt x="229815" y="3641"/>
                </a:lnTo>
                <a:lnTo>
                  <a:pt x="242745" y="2378"/>
                </a:lnTo>
                <a:lnTo>
                  <a:pt x="256127" y="1536"/>
                </a:lnTo>
                <a:lnTo>
                  <a:pt x="281157" y="600"/>
                </a:lnTo>
                <a:lnTo>
                  <a:pt x="324288" y="74"/>
                </a:lnTo>
                <a:lnTo>
                  <a:pt x="341922" y="0"/>
                </a:lnTo>
                <a:lnTo>
                  <a:pt x="358441" y="903"/>
                </a:lnTo>
                <a:lnTo>
                  <a:pt x="374216" y="2458"/>
                </a:lnTo>
                <a:lnTo>
                  <a:pt x="389495" y="4447"/>
                </a:lnTo>
                <a:lnTo>
                  <a:pt x="402538" y="5773"/>
                </a:lnTo>
                <a:lnTo>
                  <a:pt x="414091" y="6657"/>
                </a:lnTo>
                <a:lnTo>
                  <a:pt x="424651" y="7246"/>
                </a:lnTo>
                <a:lnTo>
                  <a:pt x="456704" y="7901"/>
                </a:lnTo>
                <a:lnTo>
                  <a:pt x="514350" y="84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58"/>
          <p:cNvSpPr/>
          <p:nvPr/>
        </p:nvSpPr>
        <p:spPr>
          <a:xfrm>
            <a:off x="4057650" y="3017520"/>
            <a:ext cx="154305" cy="471488"/>
          </a:xfrm>
          <a:custGeom>
            <a:avLst/>
            <a:gdLst/>
            <a:ahLst/>
            <a:cxnLst/>
            <a:rect l="0" t="0" r="0" b="0"/>
            <a:pathLst>
              <a:path w="154305" h="471488">
                <a:moveTo>
                  <a:pt x="0" y="0"/>
                </a:moveTo>
                <a:lnTo>
                  <a:pt x="0" y="9101"/>
                </a:lnTo>
                <a:lnTo>
                  <a:pt x="2540" y="18650"/>
                </a:lnTo>
                <a:lnTo>
                  <a:pt x="16482" y="53954"/>
                </a:lnTo>
                <a:lnTo>
                  <a:pt x="20513" y="65497"/>
                </a:lnTo>
                <a:lnTo>
                  <a:pt x="24153" y="77002"/>
                </a:lnTo>
                <a:lnTo>
                  <a:pt x="27532" y="88482"/>
                </a:lnTo>
                <a:lnTo>
                  <a:pt x="30737" y="103755"/>
                </a:lnTo>
                <a:lnTo>
                  <a:pt x="33826" y="121557"/>
                </a:lnTo>
                <a:lnTo>
                  <a:pt x="36838" y="141046"/>
                </a:lnTo>
                <a:lnTo>
                  <a:pt x="39799" y="157848"/>
                </a:lnTo>
                <a:lnTo>
                  <a:pt x="42725" y="172859"/>
                </a:lnTo>
                <a:lnTo>
                  <a:pt x="45628" y="186677"/>
                </a:lnTo>
                <a:lnTo>
                  <a:pt x="58816" y="242531"/>
                </a:lnTo>
                <a:lnTo>
                  <a:pt x="70237" y="289137"/>
                </a:lnTo>
                <a:lnTo>
                  <a:pt x="73495" y="301342"/>
                </a:lnTo>
                <a:lnTo>
                  <a:pt x="79654" y="322525"/>
                </a:lnTo>
                <a:lnTo>
                  <a:pt x="88477" y="350515"/>
                </a:lnTo>
                <a:lnTo>
                  <a:pt x="97123" y="376906"/>
                </a:lnTo>
                <a:lnTo>
                  <a:pt x="100944" y="385573"/>
                </a:lnTo>
                <a:lnTo>
                  <a:pt x="105396" y="394208"/>
                </a:lnTo>
                <a:lnTo>
                  <a:pt x="114470" y="410471"/>
                </a:lnTo>
                <a:lnTo>
                  <a:pt x="121678" y="424049"/>
                </a:lnTo>
                <a:lnTo>
                  <a:pt x="131091" y="442403"/>
                </a:lnTo>
                <a:lnTo>
                  <a:pt x="134066" y="447335"/>
                </a:lnTo>
                <a:lnTo>
                  <a:pt x="137002" y="451576"/>
                </a:lnTo>
                <a:lnTo>
                  <a:pt x="139912" y="455355"/>
                </a:lnTo>
                <a:lnTo>
                  <a:pt x="142804" y="458828"/>
                </a:lnTo>
                <a:lnTo>
                  <a:pt x="145686" y="462095"/>
                </a:lnTo>
                <a:lnTo>
                  <a:pt x="154304" y="4714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59"/>
          <p:cNvSpPr/>
          <p:nvPr/>
        </p:nvSpPr>
        <p:spPr>
          <a:xfrm>
            <a:off x="4254817" y="3008947"/>
            <a:ext cx="171451" cy="445771"/>
          </a:xfrm>
          <a:custGeom>
            <a:avLst/>
            <a:gdLst/>
            <a:ahLst/>
            <a:cxnLst/>
            <a:rect l="0" t="0" r="0" b="0"/>
            <a:pathLst>
              <a:path w="171451" h="445771">
                <a:moveTo>
                  <a:pt x="0" y="0"/>
                </a:moveTo>
                <a:lnTo>
                  <a:pt x="0" y="18204"/>
                </a:lnTo>
                <a:lnTo>
                  <a:pt x="953" y="25471"/>
                </a:lnTo>
                <a:lnTo>
                  <a:pt x="4551" y="38625"/>
                </a:lnTo>
                <a:lnTo>
                  <a:pt x="9325" y="50822"/>
                </a:lnTo>
                <a:lnTo>
                  <a:pt x="29253" y="96928"/>
                </a:lnTo>
                <a:lnTo>
                  <a:pt x="35694" y="114149"/>
                </a:lnTo>
                <a:lnTo>
                  <a:pt x="41894" y="132297"/>
                </a:lnTo>
                <a:lnTo>
                  <a:pt x="47931" y="151063"/>
                </a:lnTo>
                <a:lnTo>
                  <a:pt x="53862" y="167384"/>
                </a:lnTo>
                <a:lnTo>
                  <a:pt x="59721" y="182074"/>
                </a:lnTo>
                <a:lnTo>
                  <a:pt x="87362" y="246679"/>
                </a:lnTo>
                <a:lnTo>
                  <a:pt x="101058" y="276958"/>
                </a:lnTo>
                <a:lnTo>
                  <a:pt x="107376" y="290366"/>
                </a:lnTo>
                <a:lnTo>
                  <a:pt x="112542" y="302162"/>
                </a:lnTo>
                <a:lnTo>
                  <a:pt x="116938" y="312884"/>
                </a:lnTo>
                <a:lnTo>
                  <a:pt x="120821" y="322889"/>
                </a:lnTo>
                <a:lnTo>
                  <a:pt x="130216" y="349246"/>
                </a:lnTo>
                <a:lnTo>
                  <a:pt x="135388" y="364276"/>
                </a:lnTo>
                <a:lnTo>
                  <a:pt x="139789" y="376201"/>
                </a:lnTo>
                <a:lnTo>
                  <a:pt x="143675" y="386056"/>
                </a:lnTo>
                <a:lnTo>
                  <a:pt x="147218" y="394530"/>
                </a:lnTo>
                <a:lnTo>
                  <a:pt x="153696" y="409027"/>
                </a:lnTo>
                <a:lnTo>
                  <a:pt x="158796" y="420867"/>
                </a:lnTo>
                <a:lnTo>
                  <a:pt x="162621" y="432888"/>
                </a:lnTo>
                <a:lnTo>
                  <a:pt x="164612" y="436229"/>
                </a:lnTo>
                <a:lnTo>
                  <a:pt x="171450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60"/>
          <p:cNvSpPr/>
          <p:nvPr/>
        </p:nvSpPr>
        <p:spPr>
          <a:xfrm>
            <a:off x="4134802" y="3206399"/>
            <a:ext cx="351474" cy="76869"/>
          </a:xfrm>
          <a:custGeom>
            <a:avLst/>
            <a:gdLst/>
            <a:ahLst/>
            <a:cxnLst/>
            <a:rect l="0" t="0" r="0" b="0"/>
            <a:pathLst>
              <a:path w="351474" h="76869">
                <a:moveTo>
                  <a:pt x="0" y="76868"/>
                </a:moveTo>
                <a:lnTo>
                  <a:pt x="0" y="72317"/>
                </a:lnTo>
                <a:lnTo>
                  <a:pt x="1905" y="70976"/>
                </a:lnTo>
                <a:lnTo>
                  <a:pt x="13688" y="68137"/>
                </a:lnTo>
                <a:lnTo>
                  <a:pt x="18650" y="66285"/>
                </a:lnTo>
                <a:lnTo>
                  <a:pt x="23864" y="64098"/>
                </a:lnTo>
                <a:lnTo>
                  <a:pt x="29244" y="61687"/>
                </a:lnTo>
                <a:lnTo>
                  <a:pt x="40302" y="56469"/>
                </a:lnTo>
                <a:lnTo>
                  <a:pt x="47823" y="53743"/>
                </a:lnTo>
                <a:lnTo>
                  <a:pt x="56647" y="50974"/>
                </a:lnTo>
                <a:lnTo>
                  <a:pt x="75659" y="45357"/>
                </a:lnTo>
                <a:lnTo>
                  <a:pt x="93634" y="39686"/>
                </a:lnTo>
                <a:lnTo>
                  <a:pt x="123848" y="31450"/>
                </a:lnTo>
                <a:lnTo>
                  <a:pt x="142572" y="26587"/>
                </a:lnTo>
                <a:lnTo>
                  <a:pt x="188778" y="16103"/>
                </a:lnTo>
                <a:lnTo>
                  <a:pt x="214435" y="10641"/>
                </a:lnTo>
                <a:lnTo>
                  <a:pt x="236302" y="6999"/>
                </a:lnTo>
                <a:lnTo>
                  <a:pt x="255642" y="4571"/>
                </a:lnTo>
                <a:lnTo>
                  <a:pt x="286974" y="1874"/>
                </a:lnTo>
                <a:lnTo>
                  <a:pt x="307249" y="675"/>
                </a:lnTo>
                <a:lnTo>
                  <a:pt x="320070" y="142"/>
                </a:lnTo>
                <a:lnTo>
                  <a:pt x="324823" y="0"/>
                </a:lnTo>
                <a:lnTo>
                  <a:pt x="335183" y="2382"/>
                </a:lnTo>
                <a:lnTo>
                  <a:pt x="351473" y="82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61"/>
          <p:cNvSpPr/>
          <p:nvPr/>
        </p:nvSpPr>
        <p:spPr>
          <a:xfrm>
            <a:off x="3003232" y="3858347"/>
            <a:ext cx="214044" cy="504357"/>
          </a:xfrm>
          <a:custGeom>
            <a:avLst/>
            <a:gdLst/>
            <a:ahLst/>
            <a:cxnLst/>
            <a:rect l="0" t="0" r="0" b="0"/>
            <a:pathLst>
              <a:path w="214044" h="504357">
                <a:moveTo>
                  <a:pt x="0" y="76430"/>
                </a:moveTo>
                <a:lnTo>
                  <a:pt x="11932" y="52567"/>
                </a:lnTo>
                <a:lnTo>
                  <a:pt x="15575" y="48138"/>
                </a:lnTo>
                <a:lnTo>
                  <a:pt x="19908" y="44234"/>
                </a:lnTo>
                <a:lnTo>
                  <a:pt x="24702" y="40679"/>
                </a:lnTo>
                <a:lnTo>
                  <a:pt x="33613" y="35451"/>
                </a:lnTo>
                <a:lnTo>
                  <a:pt x="45269" y="29108"/>
                </a:lnTo>
                <a:lnTo>
                  <a:pt x="58754" y="22022"/>
                </a:lnTo>
                <a:lnTo>
                  <a:pt x="70602" y="16346"/>
                </a:lnTo>
                <a:lnTo>
                  <a:pt x="81358" y="11609"/>
                </a:lnTo>
                <a:lnTo>
                  <a:pt x="91386" y="7498"/>
                </a:lnTo>
                <a:lnTo>
                  <a:pt x="102834" y="4758"/>
                </a:lnTo>
                <a:lnTo>
                  <a:pt x="115229" y="2931"/>
                </a:lnTo>
                <a:lnTo>
                  <a:pt x="137890" y="901"/>
                </a:lnTo>
                <a:lnTo>
                  <a:pt x="151137" y="0"/>
                </a:lnTo>
                <a:lnTo>
                  <a:pt x="156956" y="711"/>
                </a:lnTo>
                <a:lnTo>
                  <a:pt x="162740" y="2139"/>
                </a:lnTo>
                <a:lnTo>
                  <a:pt x="168500" y="4042"/>
                </a:lnTo>
                <a:lnTo>
                  <a:pt x="172341" y="7217"/>
                </a:lnTo>
                <a:lnTo>
                  <a:pt x="174902" y="11238"/>
                </a:lnTo>
                <a:lnTo>
                  <a:pt x="176608" y="15823"/>
                </a:lnTo>
                <a:lnTo>
                  <a:pt x="178505" y="28539"/>
                </a:lnTo>
                <a:lnTo>
                  <a:pt x="178396" y="43715"/>
                </a:lnTo>
                <a:lnTo>
                  <a:pt x="177033" y="51763"/>
                </a:lnTo>
                <a:lnTo>
                  <a:pt x="172979" y="69277"/>
                </a:lnTo>
                <a:lnTo>
                  <a:pt x="168002" y="89761"/>
                </a:lnTo>
                <a:lnTo>
                  <a:pt x="164389" y="99605"/>
                </a:lnTo>
                <a:lnTo>
                  <a:pt x="160075" y="109025"/>
                </a:lnTo>
                <a:lnTo>
                  <a:pt x="155294" y="118162"/>
                </a:lnTo>
                <a:lnTo>
                  <a:pt x="149249" y="128064"/>
                </a:lnTo>
                <a:lnTo>
                  <a:pt x="142362" y="138475"/>
                </a:lnTo>
                <a:lnTo>
                  <a:pt x="134913" y="149226"/>
                </a:lnTo>
                <a:lnTo>
                  <a:pt x="128042" y="160203"/>
                </a:lnTo>
                <a:lnTo>
                  <a:pt x="121556" y="171331"/>
                </a:lnTo>
                <a:lnTo>
                  <a:pt x="115327" y="182560"/>
                </a:lnTo>
                <a:lnTo>
                  <a:pt x="109270" y="192903"/>
                </a:lnTo>
                <a:lnTo>
                  <a:pt x="97460" y="212016"/>
                </a:lnTo>
                <a:lnTo>
                  <a:pt x="91643" y="220161"/>
                </a:lnTo>
                <a:lnTo>
                  <a:pt x="85860" y="227495"/>
                </a:lnTo>
                <a:lnTo>
                  <a:pt x="80100" y="234290"/>
                </a:lnTo>
                <a:lnTo>
                  <a:pt x="74355" y="240725"/>
                </a:lnTo>
                <a:lnTo>
                  <a:pt x="62892" y="252955"/>
                </a:lnTo>
                <a:lnTo>
                  <a:pt x="58120" y="256978"/>
                </a:lnTo>
                <a:lnTo>
                  <a:pt x="53987" y="259661"/>
                </a:lnTo>
                <a:lnTo>
                  <a:pt x="45060" y="263966"/>
                </a:lnTo>
                <a:lnTo>
                  <a:pt x="45280" y="262414"/>
                </a:lnTo>
                <a:lnTo>
                  <a:pt x="48064" y="255610"/>
                </a:lnTo>
                <a:lnTo>
                  <a:pt x="51093" y="251128"/>
                </a:lnTo>
                <a:lnTo>
                  <a:pt x="55017" y="246235"/>
                </a:lnTo>
                <a:lnTo>
                  <a:pt x="59538" y="241069"/>
                </a:lnTo>
                <a:lnTo>
                  <a:pt x="64457" y="235719"/>
                </a:lnTo>
                <a:lnTo>
                  <a:pt x="75002" y="224695"/>
                </a:lnTo>
                <a:lnTo>
                  <a:pt x="83339" y="218136"/>
                </a:lnTo>
                <a:lnTo>
                  <a:pt x="93659" y="210906"/>
                </a:lnTo>
                <a:lnTo>
                  <a:pt x="105302" y="203228"/>
                </a:lnTo>
                <a:lnTo>
                  <a:pt x="114969" y="197157"/>
                </a:lnTo>
                <a:lnTo>
                  <a:pt x="123318" y="192157"/>
                </a:lnTo>
                <a:lnTo>
                  <a:pt x="130790" y="187872"/>
                </a:lnTo>
                <a:lnTo>
                  <a:pt x="138628" y="184062"/>
                </a:lnTo>
                <a:lnTo>
                  <a:pt x="146711" y="180570"/>
                </a:lnTo>
                <a:lnTo>
                  <a:pt x="154958" y="177289"/>
                </a:lnTo>
                <a:lnTo>
                  <a:pt x="162360" y="176055"/>
                </a:lnTo>
                <a:lnTo>
                  <a:pt x="169200" y="176184"/>
                </a:lnTo>
                <a:lnTo>
                  <a:pt x="175665" y="177222"/>
                </a:lnTo>
                <a:lnTo>
                  <a:pt x="180927" y="178868"/>
                </a:lnTo>
                <a:lnTo>
                  <a:pt x="185388" y="180917"/>
                </a:lnTo>
                <a:lnTo>
                  <a:pt x="189315" y="183235"/>
                </a:lnTo>
                <a:lnTo>
                  <a:pt x="193837" y="185734"/>
                </a:lnTo>
                <a:lnTo>
                  <a:pt x="203942" y="191050"/>
                </a:lnTo>
                <a:lnTo>
                  <a:pt x="207399" y="195705"/>
                </a:lnTo>
                <a:lnTo>
                  <a:pt x="209704" y="201667"/>
                </a:lnTo>
                <a:lnTo>
                  <a:pt x="212264" y="215911"/>
                </a:lnTo>
                <a:lnTo>
                  <a:pt x="212947" y="223710"/>
                </a:lnTo>
                <a:lnTo>
                  <a:pt x="213402" y="231767"/>
                </a:lnTo>
                <a:lnTo>
                  <a:pt x="213908" y="250879"/>
                </a:lnTo>
                <a:lnTo>
                  <a:pt x="214043" y="261309"/>
                </a:lnTo>
                <a:lnTo>
                  <a:pt x="212228" y="272072"/>
                </a:lnTo>
                <a:lnTo>
                  <a:pt x="209113" y="283059"/>
                </a:lnTo>
                <a:lnTo>
                  <a:pt x="205131" y="294192"/>
                </a:lnTo>
                <a:lnTo>
                  <a:pt x="201524" y="305425"/>
                </a:lnTo>
                <a:lnTo>
                  <a:pt x="198167" y="316723"/>
                </a:lnTo>
                <a:lnTo>
                  <a:pt x="194976" y="328066"/>
                </a:lnTo>
                <a:lnTo>
                  <a:pt x="189992" y="340390"/>
                </a:lnTo>
                <a:lnTo>
                  <a:pt x="183811" y="353368"/>
                </a:lnTo>
                <a:lnTo>
                  <a:pt x="157911" y="403866"/>
                </a:lnTo>
                <a:lnTo>
                  <a:pt x="151946" y="414736"/>
                </a:lnTo>
                <a:lnTo>
                  <a:pt x="146065" y="424840"/>
                </a:lnTo>
                <a:lnTo>
                  <a:pt x="134450" y="443686"/>
                </a:lnTo>
                <a:lnTo>
                  <a:pt x="122938" y="461588"/>
                </a:lnTo>
                <a:lnTo>
                  <a:pt x="117201" y="469409"/>
                </a:lnTo>
                <a:lnTo>
                  <a:pt x="111472" y="476529"/>
                </a:lnTo>
                <a:lnTo>
                  <a:pt x="105747" y="483180"/>
                </a:lnTo>
                <a:lnTo>
                  <a:pt x="100025" y="488567"/>
                </a:lnTo>
                <a:lnTo>
                  <a:pt x="94306" y="493111"/>
                </a:lnTo>
                <a:lnTo>
                  <a:pt x="88588" y="497092"/>
                </a:lnTo>
                <a:lnTo>
                  <a:pt x="81919" y="499746"/>
                </a:lnTo>
                <a:lnTo>
                  <a:pt x="74615" y="501516"/>
                </a:lnTo>
                <a:lnTo>
                  <a:pt x="56014" y="504356"/>
                </a:lnTo>
                <a:lnTo>
                  <a:pt x="53535" y="503637"/>
                </a:lnTo>
                <a:lnTo>
                  <a:pt x="48241" y="500297"/>
                </a:lnTo>
                <a:lnTo>
                  <a:pt x="46448" y="498073"/>
                </a:lnTo>
                <a:lnTo>
                  <a:pt x="45253" y="495638"/>
                </a:lnTo>
                <a:lnTo>
                  <a:pt x="43925" y="490392"/>
                </a:lnTo>
                <a:lnTo>
                  <a:pt x="42862" y="4793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62"/>
          <p:cNvSpPr/>
          <p:nvPr/>
        </p:nvSpPr>
        <p:spPr>
          <a:xfrm>
            <a:off x="3371850" y="3883342"/>
            <a:ext cx="120015" cy="411481"/>
          </a:xfrm>
          <a:custGeom>
            <a:avLst/>
            <a:gdLst/>
            <a:ahLst/>
            <a:cxnLst/>
            <a:rect l="0" t="0" r="0" b="0"/>
            <a:pathLst>
              <a:path w="120015" h="411481">
                <a:moveTo>
                  <a:pt x="0" y="0"/>
                </a:moveTo>
                <a:lnTo>
                  <a:pt x="13652" y="9102"/>
                </a:lnTo>
                <a:lnTo>
                  <a:pt x="18626" y="13688"/>
                </a:lnTo>
                <a:lnTo>
                  <a:pt x="22895" y="18650"/>
                </a:lnTo>
                <a:lnTo>
                  <a:pt x="26693" y="23864"/>
                </a:lnTo>
                <a:lnTo>
                  <a:pt x="30178" y="30197"/>
                </a:lnTo>
                <a:lnTo>
                  <a:pt x="33453" y="37276"/>
                </a:lnTo>
                <a:lnTo>
                  <a:pt x="36590" y="44853"/>
                </a:lnTo>
                <a:lnTo>
                  <a:pt x="38680" y="52762"/>
                </a:lnTo>
                <a:lnTo>
                  <a:pt x="40074" y="60892"/>
                </a:lnTo>
                <a:lnTo>
                  <a:pt x="41004" y="69170"/>
                </a:lnTo>
                <a:lnTo>
                  <a:pt x="42576" y="78498"/>
                </a:lnTo>
                <a:lnTo>
                  <a:pt x="44576" y="88527"/>
                </a:lnTo>
                <a:lnTo>
                  <a:pt x="46862" y="99023"/>
                </a:lnTo>
                <a:lnTo>
                  <a:pt x="48386" y="110783"/>
                </a:lnTo>
                <a:lnTo>
                  <a:pt x="49402" y="123385"/>
                </a:lnTo>
                <a:lnTo>
                  <a:pt x="50080" y="136549"/>
                </a:lnTo>
                <a:lnTo>
                  <a:pt x="52437" y="156755"/>
                </a:lnTo>
                <a:lnTo>
                  <a:pt x="60135" y="209687"/>
                </a:lnTo>
                <a:lnTo>
                  <a:pt x="62950" y="232184"/>
                </a:lnTo>
                <a:lnTo>
                  <a:pt x="64827" y="250992"/>
                </a:lnTo>
                <a:lnTo>
                  <a:pt x="66077" y="267340"/>
                </a:lnTo>
                <a:lnTo>
                  <a:pt x="67864" y="281097"/>
                </a:lnTo>
                <a:lnTo>
                  <a:pt x="70007" y="293125"/>
                </a:lnTo>
                <a:lnTo>
                  <a:pt x="72389" y="304002"/>
                </a:lnTo>
                <a:lnTo>
                  <a:pt x="73976" y="315063"/>
                </a:lnTo>
                <a:lnTo>
                  <a:pt x="75035" y="326247"/>
                </a:lnTo>
                <a:lnTo>
                  <a:pt x="75741" y="337513"/>
                </a:lnTo>
                <a:lnTo>
                  <a:pt x="77163" y="346929"/>
                </a:lnTo>
                <a:lnTo>
                  <a:pt x="79065" y="355111"/>
                </a:lnTo>
                <a:lnTo>
                  <a:pt x="83717" y="370235"/>
                </a:lnTo>
                <a:lnTo>
                  <a:pt x="88960" y="386481"/>
                </a:lnTo>
                <a:lnTo>
                  <a:pt x="92644" y="392909"/>
                </a:lnTo>
                <a:lnTo>
                  <a:pt x="97005" y="398147"/>
                </a:lnTo>
                <a:lnTo>
                  <a:pt x="108591" y="408846"/>
                </a:lnTo>
                <a:lnTo>
                  <a:pt x="110494" y="409725"/>
                </a:lnTo>
                <a:lnTo>
                  <a:pt x="112714" y="410310"/>
                </a:lnTo>
                <a:lnTo>
                  <a:pt x="120014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63"/>
          <p:cNvSpPr/>
          <p:nvPr/>
        </p:nvSpPr>
        <p:spPr>
          <a:xfrm>
            <a:off x="3611879" y="3814762"/>
            <a:ext cx="111444" cy="454343"/>
          </a:xfrm>
          <a:custGeom>
            <a:avLst/>
            <a:gdLst/>
            <a:ahLst/>
            <a:cxnLst/>
            <a:rect l="0" t="0" r="0" b="0"/>
            <a:pathLst>
              <a:path w="111444" h="454343">
                <a:moveTo>
                  <a:pt x="0" y="0"/>
                </a:moveTo>
                <a:lnTo>
                  <a:pt x="0" y="18204"/>
                </a:lnTo>
                <a:lnTo>
                  <a:pt x="2541" y="32221"/>
                </a:lnTo>
                <a:lnTo>
                  <a:pt x="5892" y="45753"/>
                </a:lnTo>
                <a:lnTo>
                  <a:pt x="6786" y="53362"/>
                </a:lnTo>
                <a:lnTo>
                  <a:pt x="7382" y="61292"/>
                </a:lnTo>
                <a:lnTo>
                  <a:pt x="12771" y="108860"/>
                </a:lnTo>
                <a:lnTo>
                  <a:pt x="15182" y="124961"/>
                </a:lnTo>
                <a:lnTo>
                  <a:pt x="17742" y="139505"/>
                </a:lnTo>
                <a:lnTo>
                  <a:pt x="20400" y="153010"/>
                </a:lnTo>
                <a:lnTo>
                  <a:pt x="22173" y="166777"/>
                </a:lnTo>
                <a:lnTo>
                  <a:pt x="23354" y="180717"/>
                </a:lnTo>
                <a:lnTo>
                  <a:pt x="24142" y="194773"/>
                </a:lnTo>
                <a:lnTo>
                  <a:pt x="25620" y="207954"/>
                </a:lnTo>
                <a:lnTo>
                  <a:pt x="27558" y="220551"/>
                </a:lnTo>
                <a:lnTo>
                  <a:pt x="29802" y="232759"/>
                </a:lnTo>
                <a:lnTo>
                  <a:pt x="34836" y="256483"/>
                </a:lnTo>
                <a:lnTo>
                  <a:pt x="45828" y="302758"/>
                </a:lnTo>
                <a:lnTo>
                  <a:pt x="54325" y="337145"/>
                </a:lnTo>
                <a:lnTo>
                  <a:pt x="57172" y="347635"/>
                </a:lnTo>
                <a:lnTo>
                  <a:pt x="62875" y="366912"/>
                </a:lnTo>
                <a:lnTo>
                  <a:pt x="71441" y="393829"/>
                </a:lnTo>
                <a:lnTo>
                  <a:pt x="74297" y="401618"/>
                </a:lnTo>
                <a:lnTo>
                  <a:pt x="77155" y="408716"/>
                </a:lnTo>
                <a:lnTo>
                  <a:pt x="80011" y="415352"/>
                </a:lnTo>
                <a:lnTo>
                  <a:pt x="83821" y="422634"/>
                </a:lnTo>
                <a:lnTo>
                  <a:pt x="88266" y="430346"/>
                </a:lnTo>
                <a:lnTo>
                  <a:pt x="93134" y="438345"/>
                </a:lnTo>
                <a:lnTo>
                  <a:pt x="97332" y="443678"/>
                </a:lnTo>
                <a:lnTo>
                  <a:pt x="101083" y="447232"/>
                </a:lnTo>
                <a:lnTo>
                  <a:pt x="111443" y="454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64"/>
          <p:cNvSpPr/>
          <p:nvPr/>
        </p:nvSpPr>
        <p:spPr>
          <a:xfrm>
            <a:off x="3414712" y="3994785"/>
            <a:ext cx="514351" cy="128588"/>
          </a:xfrm>
          <a:custGeom>
            <a:avLst/>
            <a:gdLst/>
            <a:ahLst/>
            <a:cxnLst/>
            <a:rect l="0" t="0" r="0" b="0"/>
            <a:pathLst>
              <a:path w="514351" h="128588">
                <a:moveTo>
                  <a:pt x="0" y="128587"/>
                </a:moveTo>
                <a:lnTo>
                  <a:pt x="13652" y="124036"/>
                </a:lnTo>
                <a:lnTo>
                  <a:pt x="22437" y="118886"/>
                </a:lnTo>
                <a:lnTo>
                  <a:pt x="33055" y="111642"/>
                </a:lnTo>
                <a:lnTo>
                  <a:pt x="44897" y="103003"/>
                </a:lnTo>
                <a:lnTo>
                  <a:pt x="57554" y="96291"/>
                </a:lnTo>
                <a:lnTo>
                  <a:pt x="70754" y="90864"/>
                </a:lnTo>
                <a:lnTo>
                  <a:pt x="84317" y="86293"/>
                </a:lnTo>
                <a:lnTo>
                  <a:pt x="112087" y="76135"/>
                </a:lnTo>
                <a:lnTo>
                  <a:pt x="168720" y="54091"/>
                </a:lnTo>
                <a:lnTo>
                  <a:pt x="189632" y="47491"/>
                </a:lnTo>
                <a:lnTo>
                  <a:pt x="243349" y="32537"/>
                </a:lnTo>
                <a:lnTo>
                  <a:pt x="287543" y="21446"/>
                </a:lnTo>
                <a:lnTo>
                  <a:pt x="305995" y="17154"/>
                </a:lnTo>
                <a:lnTo>
                  <a:pt x="328774" y="13341"/>
                </a:lnTo>
                <a:lnTo>
                  <a:pt x="354438" y="9847"/>
                </a:lnTo>
                <a:lnTo>
                  <a:pt x="382024" y="6564"/>
                </a:lnTo>
                <a:lnTo>
                  <a:pt x="408988" y="4376"/>
                </a:lnTo>
                <a:lnTo>
                  <a:pt x="435536" y="2917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65"/>
          <p:cNvSpPr/>
          <p:nvPr/>
        </p:nvSpPr>
        <p:spPr>
          <a:xfrm>
            <a:off x="2763202" y="4706965"/>
            <a:ext cx="471196" cy="513170"/>
          </a:xfrm>
          <a:custGeom>
            <a:avLst/>
            <a:gdLst/>
            <a:ahLst/>
            <a:cxnLst/>
            <a:rect l="0" t="0" r="0" b="0"/>
            <a:pathLst>
              <a:path w="471196" h="513170">
                <a:moveTo>
                  <a:pt x="0" y="213650"/>
                </a:moveTo>
                <a:lnTo>
                  <a:pt x="4551" y="199997"/>
                </a:lnTo>
                <a:lnTo>
                  <a:pt x="9325" y="188215"/>
                </a:lnTo>
                <a:lnTo>
                  <a:pt x="11932" y="182405"/>
                </a:lnTo>
                <a:lnTo>
                  <a:pt x="17480" y="174723"/>
                </a:lnTo>
                <a:lnTo>
                  <a:pt x="24988" y="165791"/>
                </a:lnTo>
                <a:lnTo>
                  <a:pt x="33804" y="156026"/>
                </a:lnTo>
                <a:lnTo>
                  <a:pt x="41586" y="146659"/>
                </a:lnTo>
                <a:lnTo>
                  <a:pt x="48679" y="137557"/>
                </a:lnTo>
                <a:lnTo>
                  <a:pt x="55312" y="128631"/>
                </a:lnTo>
                <a:lnTo>
                  <a:pt x="66402" y="116966"/>
                </a:lnTo>
                <a:lnTo>
                  <a:pt x="80463" y="103474"/>
                </a:lnTo>
                <a:lnTo>
                  <a:pt x="96505" y="88764"/>
                </a:lnTo>
                <a:lnTo>
                  <a:pt x="110056" y="77053"/>
                </a:lnTo>
                <a:lnTo>
                  <a:pt x="121949" y="67340"/>
                </a:lnTo>
                <a:lnTo>
                  <a:pt x="132734" y="58960"/>
                </a:lnTo>
                <a:lnTo>
                  <a:pt x="143734" y="51468"/>
                </a:lnTo>
                <a:lnTo>
                  <a:pt x="154878" y="44569"/>
                </a:lnTo>
                <a:lnTo>
                  <a:pt x="166117" y="38064"/>
                </a:lnTo>
                <a:lnTo>
                  <a:pt x="186225" y="25757"/>
                </a:lnTo>
                <a:lnTo>
                  <a:pt x="195587" y="19808"/>
                </a:lnTo>
                <a:lnTo>
                  <a:pt x="204687" y="14889"/>
                </a:lnTo>
                <a:lnTo>
                  <a:pt x="213610" y="10657"/>
                </a:lnTo>
                <a:lnTo>
                  <a:pt x="222417" y="6884"/>
                </a:lnTo>
                <a:lnTo>
                  <a:pt x="231145" y="4368"/>
                </a:lnTo>
                <a:lnTo>
                  <a:pt x="239822" y="2692"/>
                </a:lnTo>
                <a:lnTo>
                  <a:pt x="248464" y="1573"/>
                </a:lnTo>
                <a:lnTo>
                  <a:pt x="257083" y="828"/>
                </a:lnTo>
                <a:lnTo>
                  <a:pt x="265686" y="331"/>
                </a:lnTo>
                <a:lnTo>
                  <a:pt x="274279" y="0"/>
                </a:lnTo>
                <a:lnTo>
                  <a:pt x="288907" y="2171"/>
                </a:lnTo>
                <a:lnTo>
                  <a:pt x="300806" y="6312"/>
                </a:lnTo>
                <a:lnTo>
                  <a:pt x="309269" y="11327"/>
                </a:lnTo>
                <a:lnTo>
                  <a:pt x="316205" y="19271"/>
                </a:lnTo>
                <a:lnTo>
                  <a:pt x="319389" y="24057"/>
                </a:lnTo>
                <a:lnTo>
                  <a:pt x="322925" y="36993"/>
                </a:lnTo>
                <a:lnTo>
                  <a:pt x="324497" y="52268"/>
                </a:lnTo>
                <a:lnTo>
                  <a:pt x="324917" y="60342"/>
                </a:lnTo>
                <a:lnTo>
                  <a:pt x="325196" y="68582"/>
                </a:lnTo>
                <a:lnTo>
                  <a:pt x="323477" y="77885"/>
                </a:lnTo>
                <a:lnTo>
                  <a:pt x="320427" y="87898"/>
                </a:lnTo>
                <a:lnTo>
                  <a:pt x="316488" y="98382"/>
                </a:lnTo>
                <a:lnTo>
                  <a:pt x="312909" y="109182"/>
                </a:lnTo>
                <a:lnTo>
                  <a:pt x="309571" y="120193"/>
                </a:lnTo>
                <a:lnTo>
                  <a:pt x="306393" y="131342"/>
                </a:lnTo>
                <a:lnTo>
                  <a:pt x="302370" y="141633"/>
                </a:lnTo>
                <a:lnTo>
                  <a:pt x="297782" y="151352"/>
                </a:lnTo>
                <a:lnTo>
                  <a:pt x="287605" y="170721"/>
                </a:lnTo>
                <a:lnTo>
                  <a:pt x="276732" y="192030"/>
                </a:lnTo>
                <a:lnTo>
                  <a:pt x="269260" y="203047"/>
                </a:lnTo>
                <a:lnTo>
                  <a:pt x="260469" y="214201"/>
                </a:lnTo>
                <a:lnTo>
                  <a:pt x="243399" y="233897"/>
                </a:lnTo>
                <a:lnTo>
                  <a:pt x="232638" y="245826"/>
                </a:lnTo>
                <a:lnTo>
                  <a:pt x="229387" y="248436"/>
                </a:lnTo>
                <a:lnTo>
                  <a:pt x="227220" y="249223"/>
                </a:lnTo>
                <a:lnTo>
                  <a:pt x="225775" y="248795"/>
                </a:lnTo>
                <a:lnTo>
                  <a:pt x="225764" y="247558"/>
                </a:lnTo>
                <a:lnTo>
                  <a:pt x="226709" y="245780"/>
                </a:lnTo>
                <a:lnTo>
                  <a:pt x="232591" y="236187"/>
                </a:lnTo>
                <a:lnTo>
                  <a:pt x="238629" y="226524"/>
                </a:lnTo>
                <a:lnTo>
                  <a:pt x="247662" y="215879"/>
                </a:lnTo>
                <a:lnTo>
                  <a:pt x="258027" y="204798"/>
                </a:lnTo>
                <a:lnTo>
                  <a:pt x="263458" y="199176"/>
                </a:lnTo>
                <a:lnTo>
                  <a:pt x="277112" y="190390"/>
                </a:lnTo>
                <a:lnTo>
                  <a:pt x="284754" y="186713"/>
                </a:lnTo>
                <a:lnTo>
                  <a:pt x="292706" y="182357"/>
                </a:lnTo>
                <a:lnTo>
                  <a:pt x="300865" y="177548"/>
                </a:lnTo>
                <a:lnTo>
                  <a:pt x="309162" y="172437"/>
                </a:lnTo>
                <a:lnTo>
                  <a:pt x="317550" y="169029"/>
                </a:lnTo>
                <a:lnTo>
                  <a:pt x="326000" y="166758"/>
                </a:lnTo>
                <a:lnTo>
                  <a:pt x="334491" y="165244"/>
                </a:lnTo>
                <a:lnTo>
                  <a:pt x="343009" y="164234"/>
                </a:lnTo>
                <a:lnTo>
                  <a:pt x="351545" y="163561"/>
                </a:lnTo>
                <a:lnTo>
                  <a:pt x="360093" y="163112"/>
                </a:lnTo>
                <a:lnTo>
                  <a:pt x="377211" y="162613"/>
                </a:lnTo>
                <a:lnTo>
                  <a:pt x="385777" y="162481"/>
                </a:lnTo>
                <a:lnTo>
                  <a:pt x="394344" y="163344"/>
                </a:lnTo>
                <a:lnTo>
                  <a:pt x="402914" y="164873"/>
                </a:lnTo>
                <a:lnTo>
                  <a:pt x="411484" y="166845"/>
                </a:lnTo>
                <a:lnTo>
                  <a:pt x="423547" y="171575"/>
                </a:lnTo>
                <a:lnTo>
                  <a:pt x="433036" y="177805"/>
                </a:lnTo>
                <a:lnTo>
                  <a:pt x="443603" y="186923"/>
                </a:lnTo>
                <a:lnTo>
                  <a:pt x="454649" y="199866"/>
                </a:lnTo>
                <a:lnTo>
                  <a:pt x="464004" y="214191"/>
                </a:lnTo>
                <a:lnTo>
                  <a:pt x="468162" y="226907"/>
                </a:lnTo>
                <a:lnTo>
                  <a:pt x="470009" y="241450"/>
                </a:lnTo>
                <a:lnTo>
                  <a:pt x="470831" y="257438"/>
                </a:lnTo>
                <a:lnTo>
                  <a:pt x="471195" y="274068"/>
                </a:lnTo>
                <a:lnTo>
                  <a:pt x="470340" y="283457"/>
                </a:lnTo>
                <a:lnTo>
                  <a:pt x="468818" y="293525"/>
                </a:lnTo>
                <a:lnTo>
                  <a:pt x="466850" y="304048"/>
                </a:lnTo>
                <a:lnTo>
                  <a:pt x="463634" y="314873"/>
                </a:lnTo>
                <a:lnTo>
                  <a:pt x="459584" y="325899"/>
                </a:lnTo>
                <a:lnTo>
                  <a:pt x="454979" y="337060"/>
                </a:lnTo>
                <a:lnTo>
                  <a:pt x="450005" y="347359"/>
                </a:lnTo>
                <a:lnTo>
                  <a:pt x="444783" y="357082"/>
                </a:lnTo>
                <a:lnTo>
                  <a:pt x="439397" y="366421"/>
                </a:lnTo>
                <a:lnTo>
                  <a:pt x="428333" y="386958"/>
                </a:lnTo>
                <a:lnTo>
                  <a:pt x="422715" y="397768"/>
                </a:lnTo>
                <a:lnTo>
                  <a:pt x="417065" y="407833"/>
                </a:lnTo>
                <a:lnTo>
                  <a:pt x="411393" y="417400"/>
                </a:lnTo>
                <a:lnTo>
                  <a:pt x="405707" y="426636"/>
                </a:lnTo>
                <a:lnTo>
                  <a:pt x="399059" y="435650"/>
                </a:lnTo>
                <a:lnTo>
                  <a:pt x="391769" y="444518"/>
                </a:lnTo>
                <a:lnTo>
                  <a:pt x="384052" y="453287"/>
                </a:lnTo>
                <a:lnTo>
                  <a:pt x="376050" y="461038"/>
                </a:lnTo>
                <a:lnTo>
                  <a:pt x="367858" y="468110"/>
                </a:lnTo>
                <a:lnTo>
                  <a:pt x="359538" y="474730"/>
                </a:lnTo>
                <a:lnTo>
                  <a:pt x="351135" y="480095"/>
                </a:lnTo>
                <a:lnTo>
                  <a:pt x="342675" y="484625"/>
                </a:lnTo>
                <a:lnTo>
                  <a:pt x="319656" y="495551"/>
                </a:lnTo>
                <a:lnTo>
                  <a:pt x="305899" y="501817"/>
                </a:lnTo>
                <a:lnTo>
                  <a:pt x="298230" y="504821"/>
                </a:lnTo>
                <a:lnTo>
                  <a:pt x="290260" y="507776"/>
                </a:lnTo>
                <a:lnTo>
                  <a:pt x="276324" y="511060"/>
                </a:lnTo>
                <a:lnTo>
                  <a:pt x="263781" y="512520"/>
                </a:lnTo>
                <a:lnTo>
                  <a:pt x="251856" y="513169"/>
                </a:lnTo>
                <a:lnTo>
                  <a:pt x="237666" y="510917"/>
                </a:lnTo>
                <a:lnTo>
                  <a:pt x="229881" y="508983"/>
                </a:lnTo>
                <a:lnTo>
                  <a:pt x="216152" y="504294"/>
                </a:lnTo>
                <a:lnTo>
                  <a:pt x="197167" y="4965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66"/>
          <p:cNvSpPr/>
          <p:nvPr/>
        </p:nvSpPr>
        <p:spPr>
          <a:xfrm>
            <a:off x="3363277" y="4577715"/>
            <a:ext cx="454344" cy="85726"/>
          </a:xfrm>
          <a:custGeom>
            <a:avLst/>
            <a:gdLst/>
            <a:ahLst/>
            <a:cxnLst/>
            <a:rect l="0" t="0" r="0" b="0"/>
            <a:pathLst>
              <a:path w="454344" h="85726">
                <a:moveTo>
                  <a:pt x="0" y="85725"/>
                </a:moveTo>
                <a:lnTo>
                  <a:pt x="4551" y="76623"/>
                </a:lnTo>
                <a:lnTo>
                  <a:pt x="7796" y="73942"/>
                </a:lnTo>
                <a:lnTo>
                  <a:pt x="11865" y="72154"/>
                </a:lnTo>
                <a:lnTo>
                  <a:pt x="16482" y="70963"/>
                </a:lnTo>
                <a:lnTo>
                  <a:pt x="21466" y="69216"/>
                </a:lnTo>
                <a:lnTo>
                  <a:pt x="26693" y="67099"/>
                </a:lnTo>
                <a:lnTo>
                  <a:pt x="32083" y="64735"/>
                </a:lnTo>
                <a:lnTo>
                  <a:pt x="45201" y="61254"/>
                </a:lnTo>
                <a:lnTo>
                  <a:pt x="85177" y="52306"/>
                </a:lnTo>
                <a:lnTo>
                  <a:pt x="106315" y="48206"/>
                </a:lnTo>
                <a:lnTo>
                  <a:pt x="165063" y="37884"/>
                </a:lnTo>
                <a:lnTo>
                  <a:pt x="194646" y="31760"/>
                </a:lnTo>
                <a:lnTo>
                  <a:pt x="206917" y="29746"/>
                </a:lnTo>
                <a:lnTo>
                  <a:pt x="217955" y="28403"/>
                </a:lnTo>
                <a:lnTo>
                  <a:pt x="228171" y="27508"/>
                </a:lnTo>
                <a:lnTo>
                  <a:pt x="257302" y="23973"/>
                </a:lnTo>
                <a:lnTo>
                  <a:pt x="291522" y="19227"/>
                </a:lnTo>
                <a:lnTo>
                  <a:pt x="325780" y="13943"/>
                </a:lnTo>
                <a:lnTo>
                  <a:pt x="341012" y="12152"/>
                </a:lnTo>
                <a:lnTo>
                  <a:pt x="354976" y="10959"/>
                </a:lnTo>
                <a:lnTo>
                  <a:pt x="378747" y="9633"/>
                </a:lnTo>
                <a:lnTo>
                  <a:pt x="395662" y="9044"/>
                </a:lnTo>
                <a:lnTo>
                  <a:pt x="402840" y="7934"/>
                </a:lnTo>
                <a:lnTo>
                  <a:pt x="409530" y="6242"/>
                </a:lnTo>
                <a:lnTo>
                  <a:pt x="45434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67"/>
          <p:cNvSpPr/>
          <p:nvPr/>
        </p:nvSpPr>
        <p:spPr>
          <a:xfrm>
            <a:off x="3502820" y="4603432"/>
            <a:ext cx="83343" cy="505779"/>
          </a:xfrm>
          <a:custGeom>
            <a:avLst/>
            <a:gdLst/>
            <a:ahLst/>
            <a:cxnLst/>
            <a:rect l="0" t="0" r="0" b="0"/>
            <a:pathLst>
              <a:path w="83343" h="505779">
                <a:moveTo>
                  <a:pt x="14762" y="0"/>
                </a:moveTo>
                <a:lnTo>
                  <a:pt x="5660" y="9102"/>
                </a:lnTo>
                <a:lnTo>
                  <a:pt x="2979" y="13688"/>
                </a:lnTo>
                <a:lnTo>
                  <a:pt x="1192" y="18650"/>
                </a:lnTo>
                <a:lnTo>
                  <a:pt x="0" y="23864"/>
                </a:lnTo>
                <a:lnTo>
                  <a:pt x="158" y="35911"/>
                </a:lnTo>
                <a:lnTo>
                  <a:pt x="1216" y="52516"/>
                </a:lnTo>
                <a:lnTo>
                  <a:pt x="2874" y="72158"/>
                </a:lnTo>
                <a:lnTo>
                  <a:pt x="7256" y="114303"/>
                </a:lnTo>
                <a:lnTo>
                  <a:pt x="9758" y="136209"/>
                </a:lnTo>
                <a:lnTo>
                  <a:pt x="12379" y="155577"/>
                </a:lnTo>
                <a:lnTo>
                  <a:pt x="17830" y="189795"/>
                </a:lnTo>
                <a:lnTo>
                  <a:pt x="20618" y="204635"/>
                </a:lnTo>
                <a:lnTo>
                  <a:pt x="26254" y="231284"/>
                </a:lnTo>
                <a:lnTo>
                  <a:pt x="28139" y="244677"/>
                </a:lnTo>
                <a:lnTo>
                  <a:pt x="29395" y="258368"/>
                </a:lnTo>
                <a:lnTo>
                  <a:pt x="30232" y="272258"/>
                </a:lnTo>
                <a:lnTo>
                  <a:pt x="31743" y="285328"/>
                </a:lnTo>
                <a:lnTo>
                  <a:pt x="33703" y="297851"/>
                </a:lnTo>
                <a:lnTo>
                  <a:pt x="35962" y="310010"/>
                </a:lnTo>
                <a:lnTo>
                  <a:pt x="41012" y="333680"/>
                </a:lnTo>
                <a:lnTo>
                  <a:pt x="43692" y="345326"/>
                </a:lnTo>
                <a:lnTo>
                  <a:pt x="46431" y="355947"/>
                </a:lnTo>
                <a:lnTo>
                  <a:pt x="49210" y="365886"/>
                </a:lnTo>
                <a:lnTo>
                  <a:pt x="52014" y="375369"/>
                </a:lnTo>
                <a:lnTo>
                  <a:pt x="53884" y="385501"/>
                </a:lnTo>
                <a:lnTo>
                  <a:pt x="55131" y="396066"/>
                </a:lnTo>
                <a:lnTo>
                  <a:pt x="55962" y="406919"/>
                </a:lnTo>
                <a:lnTo>
                  <a:pt x="57469" y="417964"/>
                </a:lnTo>
                <a:lnTo>
                  <a:pt x="59426" y="429138"/>
                </a:lnTo>
                <a:lnTo>
                  <a:pt x="61683" y="440397"/>
                </a:lnTo>
                <a:lnTo>
                  <a:pt x="64140" y="449808"/>
                </a:lnTo>
                <a:lnTo>
                  <a:pt x="66731" y="457987"/>
                </a:lnTo>
                <a:lnTo>
                  <a:pt x="69411" y="465345"/>
                </a:lnTo>
                <a:lnTo>
                  <a:pt x="72149" y="471202"/>
                </a:lnTo>
                <a:lnTo>
                  <a:pt x="74927" y="476060"/>
                </a:lnTo>
                <a:lnTo>
                  <a:pt x="77733" y="480251"/>
                </a:lnTo>
                <a:lnTo>
                  <a:pt x="79602" y="483997"/>
                </a:lnTo>
                <a:lnTo>
                  <a:pt x="80849" y="487447"/>
                </a:lnTo>
                <a:lnTo>
                  <a:pt x="83342" y="505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a tree diagram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752600" y="1371600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heads</a:t>
            </a:r>
            <a:endParaRPr lang="en-US" dirty="0"/>
          </a:p>
        </p:txBody>
      </p:sp>
      <p:sp>
        <p:nvSpPr>
          <p:cNvPr id="15" name="Trapezoid 14"/>
          <p:cNvSpPr/>
          <p:nvPr/>
        </p:nvSpPr>
        <p:spPr>
          <a:xfrm>
            <a:off x="6400800" y="1524000"/>
            <a:ext cx="914400" cy="914400"/>
          </a:xfrm>
          <a:prstGeom prst="trapezoi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tails</a:t>
            </a:r>
            <a:endParaRPr lang="en-US" dirty="0"/>
          </a:p>
        </p:txBody>
      </p:sp>
      <p:sp>
        <p:nvSpPr>
          <p:cNvPr id="30" name="Rounded Rectangle 29"/>
          <p:cNvSpPr/>
          <p:nvPr/>
        </p:nvSpPr>
        <p:spPr>
          <a:xfrm>
            <a:off x="609600" y="2667000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heads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5181600" y="2743200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heads</a:t>
            </a:r>
            <a:endParaRPr lang="en-US" dirty="0"/>
          </a:p>
        </p:txBody>
      </p:sp>
      <p:sp>
        <p:nvSpPr>
          <p:cNvPr id="32" name="Rounded Rectangle 31"/>
          <p:cNvSpPr/>
          <p:nvPr/>
        </p:nvSpPr>
        <p:spPr>
          <a:xfrm>
            <a:off x="533400" y="4343400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heads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2870200" y="4343400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heads</a:t>
            </a:r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5207000" y="4267200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heads</a:t>
            </a:r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7162800" y="4267200"/>
            <a:ext cx="914400" cy="9144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heads</a:t>
            </a:r>
            <a:endParaRPr lang="en-US" dirty="0"/>
          </a:p>
        </p:txBody>
      </p:sp>
      <p:sp>
        <p:nvSpPr>
          <p:cNvPr id="39" name="Trapezoid 38"/>
          <p:cNvSpPr/>
          <p:nvPr/>
        </p:nvSpPr>
        <p:spPr>
          <a:xfrm>
            <a:off x="2895600" y="2667000"/>
            <a:ext cx="914400" cy="914400"/>
          </a:xfrm>
          <a:prstGeom prst="trapezoi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tails</a:t>
            </a:r>
            <a:endParaRPr lang="en-US" dirty="0"/>
          </a:p>
        </p:txBody>
      </p:sp>
      <p:sp>
        <p:nvSpPr>
          <p:cNvPr id="40" name="Trapezoid 39"/>
          <p:cNvSpPr/>
          <p:nvPr/>
        </p:nvSpPr>
        <p:spPr>
          <a:xfrm>
            <a:off x="7467600" y="2743200"/>
            <a:ext cx="914400" cy="914400"/>
          </a:xfrm>
          <a:prstGeom prst="trapezoi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tails</a:t>
            </a:r>
            <a:endParaRPr lang="en-US" dirty="0"/>
          </a:p>
        </p:txBody>
      </p:sp>
      <p:sp>
        <p:nvSpPr>
          <p:cNvPr id="45" name="Trapezoid 44"/>
          <p:cNvSpPr/>
          <p:nvPr/>
        </p:nvSpPr>
        <p:spPr>
          <a:xfrm>
            <a:off x="1752600" y="4267200"/>
            <a:ext cx="914400" cy="914400"/>
          </a:xfrm>
          <a:prstGeom prst="trapezoi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tails</a:t>
            </a:r>
            <a:endParaRPr lang="en-US" dirty="0"/>
          </a:p>
        </p:txBody>
      </p:sp>
      <p:sp>
        <p:nvSpPr>
          <p:cNvPr id="46" name="Trapezoid 45"/>
          <p:cNvSpPr/>
          <p:nvPr/>
        </p:nvSpPr>
        <p:spPr>
          <a:xfrm>
            <a:off x="3962400" y="4267200"/>
            <a:ext cx="914400" cy="914400"/>
          </a:xfrm>
          <a:prstGeom prst="trapezoi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tails</a:t>
            </a:r>
            <a:endParaRPr lang="en-US" dirty="0"/>
          </a:p>
        </p:txBody>
      </p:sp>
      <p:sp>
        <p:nvSpPr>
          <p:cNvPr id="47" name="Trapezoid 46"/>
          <p:cNvSpPr/>
          <p:nvPr/>
        </p:nvSpPr>
        <p:spPr>
          <a:xfrm>
            <a:off x="6172200" y="4267200"/>
            <a:ext cx="914400" cy="914400"/>
          </a:xfrm>
          <a:prstGeom prst="trapezoi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tails</a:t>
            </a:r>
            <a:endParaRPr lang="en-US" dirty="0"/>
          </a:p>
        </p:txBody>
      </p:sp>
      <p:sp>
        <p:nvSpPr>
          <p:cNvPr id="48" name="Trapezoid 47"/>
          <p:cNvSpPr/>
          <p:nvPr/>
        </p:nvSpPr>
        <p:spPr>
          <a:xfrm>
            <a:off x="8153400" y="4267200"/>
            <a:ext cx="914400" cy="914400"/>
          </a:xfrm>
          <a:prstGeom prst="trapezoid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tails</a:t>
            </a:r>
            <a:endParaRPr lang="en-US" dirty="0"/>
          </a:p>
        </p:txBody>
      </p:sp>
      <p:cxnSp>
        <p:nvCxnSpPr>
          <p:cNvPr id="52" name="Straight Connector 51"/>
          <p:cNvCxnSpPr>
            <a:stCxn id="6" idx="2"/>
            <a:endCxn id="30" idx="0"/>
          </p:cNvCxnSpPr>
          <p:nvPr/>
        </p:nvCxnSpPr>
        <p:spPr>
          <a:xfrm rot="5400000">
            <a:off x="1447800" y="1905000"/>
            <a:ext cx="381000" cy="11430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6" idx="2"/>
            <a:endCxn id="39" idx="0"/>
          </p:cNvCxnSpPr>
          <p:nvPr/>
        </p:nvCxnSpPr>
        <p:spPr>
          <a:xfrm rot="16200000" flipH="1">
            <a:off x="2590800" y="1905000"/>
            <a:ext cx="381000" cy="11430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30" idx="2"/>
            <a:endCxn id="32" idx="0"/>
          </p:cNvCxnSpPr>
          <p:nvPr/>
        </p:nvCxnSpPr>
        <p:spPr>
          <a:xfrm rot="5400000">
            <a:off x="647700" y="3924300"/>
            <a:ext cx="762000" cy="762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30" idx="2"/>
            <a:endCxn id="45" idx="0"/>
          </p:cNvCxnSpPr>
          <p:nvPr/>
        </p:nvCxnSpPr>
        <p:spPr>
          <a:xfrm rot="16200000" flipH="1">
            <a:off x="1295400" y="3352800"/>
            <a:ext cx="685800" cy="11430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39" idx="2"/>
            <a:endCxn id="33" idx="0"/>
          </p:cNvCxnSpPr>
          <p:nvPr/>
        </p:nvCxnSpPr>
        <p:spPr>
          <a:xfrm rot="5400000">
            <a:off x="2959100" y="3949700"/>
            <a:ext cx="762000" cy="254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39" idx="2"/>
            <a:endCxn id="46" idx="0"/>
          </p:cNvCxnSpPr>
          <p:nvPr/>
        </p:nvCxnSpPr>
        <p:spPr>
          <a:xfrm rot="16200000" flipH="1">
            <a:off x="3543300" y="3390900"/>
            <a:ext cx="685800" cy="10668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>
            <a:stCxn id="15" idx="2"/>
            <a:endCxn id="31" idx="0"/>
          </p:cNvCxnSpPr>
          <p:nvPr/>
        </p:nvCxnSpPr>
        <p:spPr>
          <a:xfrm rot="5400000">
            <a:off x="6096000" y="1981200"/>
            <a:ext cx="304800" cy="12192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15" idx="2"/>
            <a:endCxn id="40" idx="0"/>
          </p:cNvCxnSpPr>
          <p:nvPr/>
        </p:nvCxnSpPr>
        <p:spPr>
          <a:xfrm rot="16200000" flipH="1">
            <a:off x="7239000" y="2057400"/>
            <a:ext cx="304800" cy="10668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31" idx="2"/>
            <a:endCxn id="34" idx="0"/>
          </p:cNvCxnSpPr>
          <p:nvPr/>
        </p:nvCxnSpPr>
        <p:spPr>
          <a:xfrm rot="16200000" flipH="1">
            <a:off x="5346700" y="3949700"/>
            <a:ext cx="609600" cy="254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31" idx="2"/>
            <a:endCxn id="47" idx="0"/>
          </p:cNvCxnSpPr>
          <p:nvPr/>
        </p:nvCxnSpPr>
        <p:spPr>
          <a:xfrm rot="16200000" flipH="1">
            <a:off x="5829300" y="3467100"/>
            <a:ext cx="609600" cy="9906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stCxn id="40" idx="2"/>
            <a:endCxn id="35" idx="0"/>
          </p:cNvCxnSpPr>
          <p:nvPr/>
        </p:nvCxnSpPr>
        <p:spPr>
          <a:xfrm rot="5400000">
            <a:off x="7467600" y="3810000"/>
            <a:ext cx="609600" cy="3048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40" idx="2"/>
            <a:endCxn id="48" idx="0"/>
          </p:cNvCxnSpPr>
          <p:nvPr/>
        </p:nvCxnSpPr>
        <p:spPr>
          <a:xfrm rot="16200000" flipH="1">
            <a:off x="7962900" y="3619500"/>
            <a:ext cx="609600" cy="6858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5" name="SMARTPenAnnotation357"/>
          <p:cNvSpPr/>
          <p:nvPr/>
        </p:nvSpPr>
        <p:spPr>
          <a:xfrm>
            <a:off x="4196001" y="1491615"/>
            <a:ext cx="41661" cy="540068"/>
          </a:xfrm>
          <a:custGeom>
            <a:avLst/>
            <a:gdLst/>
            <a:ahLst/>
            <a:cxnLst/>
            <a:rect l="0" t="0" r="0" b="0"/>
            <a:pathLst>
              <a:path w="41661" h="540068">
                <a:moveTo>
                  <a:pt x="7381" y="0"/>
                </a:moveTo>
                <a:lnTo>
                  <a:pt x="2831" y="0"/>
                </a:lnTo>
                <a:lnTo>
                  <a:pt x="1490" y="952"/>
                </a:lnTo>
                <a:lnTo>
                  <a:pt x="596" y="2540"/>
                </a:lnTo>
                <a:lnTo>
                  <a:pt x="0" y="4550"/>
                </a:lnTo>
                <a:lnTo>
                  <a:pt x="556" y="6843"/>
                </a:lnTo>
                <a:lnTo>
                  <a:pt x="1878" y="9325"/>
                </a:lnTo>
                <a:lnTo>
                  <a:pt x="3713" y="11931"/>
                </a:lnTo>
                <a:lnTo>
                  <a:pt x="4935" y="14622"/>
                </a:lnTo>
                <a:lnTo>
                  <a:pt x="5751" y="17368"/>
                </a:lnTo>
                <a:lnTo>
                  <a:pt x="6656" y="27721"/>
                </a:lnTo>
                <a:lnTo>
                  <a:pt x="7166" y="62823"/>
                </a:lnTo>
                <a:lnTo>
                  <a:pt x="7373" y="156248"/>
                </a:lnTo>
                <a:lnTo>
                  <a:pt x="8328" y="167982"/>
                </a:lnTo>
                <a:lnTo>
                  <a:pt x="9918" y="179616"/>
                </a:lnTo>
                <a:lnTo>
                  <a:pt x="11929" y="191181"/>
                </a:lnTo>
                <a:lnTo>
                  <a:pt x="19245" y="252292"/>
                </a:lnTo>
                <a:lnTo>
                  <a:pt x="26941" y="324537"/>
                </a:lnTo>
                <a:lnTo>
                  <a:pt x="30362" y="366171"/>
                </a:lnTo>
                <a:lnTo>
                  <a:pt x="32227" y="381274"/>
                </a:lnTo>
                <a:lnTo>
                  <a:pt x="34422" y="394200"/>
                </a:lnTo>
                <a:lnTo>
                  <a:pt x="36839" y="405675"/>
                </a:lnTo>
                <a:lnTo>
                  <a:pt x="38449" y="415230"/>
                </a:lnTo>
                <a:lnTo>
                  <a:pt x="39523" y="423505"/>
                </a:lnTo>
                <a:lnTo>
                  <a:pt x="40717" y="439684"/>
                </a:lnTo>
                <a:lnTo>
                  <a:pt x="41246" y="459575"/>
                </a:lnTo>
                <a:lnTo>
                  <a:pt x="41634" y="506675"/>
                </a:lnTo>
                <a:lnTo>
                  <a:pt x="41660" y="522659"/>
                </a:lnTo>
                <a:lnTo>
                  <a:pt x="40711" y="526557"/>
                </a:lnTo>
                <a:lnTo>
                  <a:pt x="39126" y="530108"/>
                </a:lnTo>
                <a:lnTo>
                  <a:pt x="33099" y="540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58"/>
          <p:cNvSpPr/>
          <p:nvPr/>
        </p:nvSpPr>
        <p:spPr>
          <a:xfrm>
            <a:off x="4383732" y="1697355"/>
            <a:ext cx="152759" cy="264028"/>
          </a:xfrm>
          <a:custGeom>
            <a:avLst/>
            <a:gdLst/>
            <a:ahLst/>
            <a:cxnLst/>
            <a:rect l="0" t="0" r="0" b="0"/>
            <a:pathLst>
              <a:path w="152759" h="264028">
                <a:moveTo>
                  <a:pt x="119688" y="0"/>
                </a:moveTo>
                <a:lnTo>
                  <a:pt x="85613" y="0"/>
                </a:lnTo>
                <a:lnTo>
                  <a:pt x="80778" y="952"/>
                </a:lnTo>
                <a:lnTo>
                  <a:pt x="75651" y="2540"/>
                </a:lnTo>
                <a:lnTo>
                  <a:pt x="70327" y="4550"/>
                </a:lnTo>
                <a:lnTo>
                  <a:pt x="64873" y="6843"/>
                </a:lnTo>
                <a:lnTo>
                  <a:pt x="59332" y="9325"/>
                </a:lnTo>
                <a:lnTo>
                  <a:pt x="53733" y="11931"/>
                </a:lnTo>
                <a:lnTo>
                  <a:pt x="47143" y="16527"/>
                </a:lnTo>
                <a:lnTo>
                  <a:pt x="39892" y="22447"/>
                </a:lnTo>
                <a:lnTo>
                  <a:pt x="32200" y="29252"/>
                </a:lnTo>
                <a:lnTo>
                  <a:pt x="25168" y="34741"/>
                </a:lnTo>
                <a:lnTo>
                  <a:pt x="18574" y="39353"/>
                </a:lnTo>
                <a:lnTo>
                  <a:pt x="12274" y="43380"/>
                </a:lnTo>
                <a:lnTo>
                  <a:pt x="8073" y="47018"/>
                </a:lnTo>
                <a:lnTo>
                  <a:pt x="5273" y="50395"/>
                </a:lnTo>
                <a:lnTo>
                  <a:pt x="2161" y="56688"/>
                </a:lnTo>
                <a:lnTo>
                  <a:pt x="779" y="62659"/>
                </a:lnTo>
                <a:lnTo>
                  <a:pt x="164" y="68488"/>
                </a:lnTo>
                <a:lnTo>
                  <a:pt x="0" y="71376"/>
                </a:lnTo>
                <a:lnTo>
                  <a:pt x="843" y="74254"/>
                </a:lnTo>
                <a:lnTo>
                  <a:pt x="4321" y="79992"/>
                </a:lnTo>
                <a:lnTo>
                  <a:pt x="7534" y="81903"/>
                </a:lnTo>
                <a:lnTo>
                  <a:pt x="11581" y="83177"/>
                </a:lnTo>
                <a:lnTo>
                  <a:pt x="16184" y="84026"/>
                </a:lnTo>
                <a:lnTo>
                  <a:pt x="22111" y="85545"/>
                </a:lnTo>
                <a:lnTo>
                  <a:pt x="28919" y="87510"/>
                </a:lnTo>
                <a:lnTo>
                  <a:pt x="36315" y="89772"/>
                </a:lnTo>
                <a:lnTo>
                  <a:pt x="42199" y="91280"/>
                </a:lnTo>
                <a:lnTo>
                  <a:pt x="47073" y="92286"/>
                </a:lnTo>
                <a:lnTo>
                  <a:pt x="51275" y="92956"/>
                </a:lnTo>
                <a:lnTo>
                  <a:pt x="56934" y="93403"/>
                </a:lnTo>
                <a:lnTo>
                  <a:pt x="63564" y="93701"/>
                </a:lnTo>
                <a:lnTo>
                  <a:pt x="70842" y="93900"/>
                </a:lnTo>
                <a:lnTo>
                  <a:pt x="77599" y="94985"/>
                </a:lnTo>
                <a:lnTo>
                  <a:pt x="84008" y="96660"/>
                </a:lnTo>
                <a:lnTo>
                  <a:pt x="90187" y="98730"/>
                </a:lnTo>
                <a:lnTo>
                  <a:pt x="98115" y="102968"/>
                </a:lnTo>
                <a:lnTo>
                  <a:pt x="107211" y="108650"/>
                </a:lnTo>
                <a:lnTo>
                  <a:pt x="117085" y="115295"/>
                </a:lnTo>
                <a:lnTo>
                  <a:pt x="125572" y="121631"/>
                </a:lnTo>
                <a:lnTo>
                  <a:pt x="133136" y="127760"/>
                </a:lnTo>
                <a:lnTo>
                  <a:pt x="140083" y="133751"/>
                </a:lnTo>
                <a:lnTo>
                  <a:pt x="144715" y="139649"/>
                </a:lnTo>
                <a:lnTo>
                  <a:pt x="147803" y="145487"/>
                </a:lnTo>
                <a:lnTo>
                  <a:pt x="149861" y="151284"/>
                </a:lnTo>
                <a:lnTo>
                  <a:pt x="151233" y="156101"/>
                </a:lnTo>
                <a:lnTo>
                  <a:pt x="152758" y="163993"/>
                </a:lnTo>
                <a:lnTo>
                  <a:pt x="152212" y="170288"/>
                </a:lnTo>
                <a:lnTo>
                  <a:pt x="150896" y="178295"/>
                </a:lnTo>
                <a:lnTo>
                  <a:pt x="149066" y="187443"/>
                </a:lnTo>
                <a:lnTo>
                  <a:pt x="145940" y="196400"/>
                </a:lnTo>
                <a:lnTo>
                  <a:pt x="141952" y="205228"/>
                </a:lnTo>
                <a:lnTo>
                  <a:pt x="137388" y="213971"/>
                </a:lnTo>
                <a:lnTo>
                  <a:pt x="132440" y="220752"/>
                </a:lnTo>
                <a:lnTo>
                  <a:pt x="127237" y="226226"/>
                </a:lnTo>
                <a:lnTo>
                  <a:pt x="121863" y="230827"/>
                </a:lnTo>
                <a:lnTo>
                  <a:pt x="117328" y="234847"/>
                </a:lnTo>
                <a:lnTo>
                  <a:pt x="109749" y="241854"/>
                </a:lnTo>
                <a:lnTo>
                  <a:pt x="105442" y="245056"/>
                </a:lnTo>
                <a:lnTo>
                  <a:pt x="100665" y="248143"/>
                </a:lnTo>
                <a:lnTo>
                  <a:pt x="95576" y="251153"/>
                </a:lnTo>
                <a:lnTo>
                  <a:pt x="88373" y="254113"/>
                </a:lnTo>
                <a:lnTo>
                  <a:pt x="79761" y="257039"/>
                </a:lnTo>
                <a:lnTo>
                  <a:pt x="70210" y="259941"/>
                </a:lnTo>
                <a:lnTo>
                  <a:pt x="61938" y="261877"/>
                </a:lnTo>
                <a:lnTo>
                  <a:pt x="54518" y="263167"/>
                </a:lnTo>
                <a:lnTo>
                  <a:pt x="47666" y="264027"/>
                </a:lnTo>
                <a:lnTo>
                  <a:pt x="42146" y="263648"/>
                </a:lnTo>
                <a:lnTo>
                  <a:pt x="37513" y="262443"/>
                </a:lnTo>
                <a:lnTo>
                  <a:pt x="33472" y="260687"/>
                </a:lnTo>
                <a:lnTo>
                  <a:pt x="29825" y="259516"/>
                </a:lnTo>
                <a:lnTo>
                  <a:pt x="26442" y="258735"/>
                </a:lnTo>
                <a:lnTo>
                  <a:pt x="23234" y="258215"/>
                </a:lnTo>
                <a:lnTo>
                  <a:pt x="21095" y="256916"/>
                </a:lnTo>
                <a:lnTo>
                  <a:pt x="19669" y="255097"/>
                </a:lnTo>
                <a:lnTo>
                  <a:pt x="18719" y="252932"/>
                </a:lnTo>
                <a:lnTo>
                  <a:pt x="17662" y="245446"/>
                </a:lnTo>
                <a:lnTo>
                  <a:pt x="17193" y="236722"/>
                </a:lnTo>
                <a:lnTo>
                  <a:pt x="16818" y="2228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59"/>
          <p:cNvSpPr/>
          <p:nvPr/>
        </p:nvSpPr>
        <p:spPr>
          <a:xfrm>
            <a:off x="4640579" y="1517332"/>
            <a:ext cx="102872" cy="471489"/>
          </a:xfrm>
          <a:custGeom>
            <a:avLst/>
            <a:gdLst/>
            <a:ahLst/>
            <a:cxnLst/>
            <a:rect l="0" t="0" r="0" b="0"/>
            <a:pathLst>
              <a:path w="102872" h="471489">
                <a:moveTo>
                  <a:pt x="0" y="0"/>
                </a:moveTo>
                <a:lnTo>
                  <a:pt x="4551" y="4551"/>
                </a:lnTo>
                <a:lnTo>
                  <a:pt x="5892" y="7797"/>
                </a:lnTo>
                <a:lnTo>
                  <a:pt x="7382" y="16483"/>
                </a:lnTo>
                <a:lnTo>
                  <a:pt x="12771" y="50286"/>
                </a:lnTo>
                <a:lnTo>
                  <a:pt x="15182" y="61147"/>
                </a:lnTo>
                <a:lnTo>
                  <a:pt x="17742" y="70292"/>
                </a:lnTo>
                <a:lnTo>
                  <a:pt x="37183" y="128688"/>
                </a:lnTo>
                <a:lnTo>
                  <a:pt x="40029" y="141037"/>
                </a:lnTo>
                <a:lnTo>
                  <a:pt x="42879" y="155937"/>
                </a:lnTo>
                <a:lnTo>
                  <a:pt x="45731" y="172538"/>
                </a:lnTo>
                <a:lnTo>
                  <a:pt x="48585" y="186463"/>
                </a:lnTo>
                <a:lnTo>
                  <a:pt x="51440" y="198604"/>
                </a:lnTo>
                <a:lnTo>
                  <a:pt x="54296" y="209555"/>
                </a:lnTo>
                <a:lnTo>
                  <a:pt x="56200" y="219713"/>
                </a:lnTo>
                <a:lnTo>
                  <a:pt x="57469" y="229343"/>
                </a:lnTo>
                <a:lnTo>
                  <a:pt x="58316" y="238620"/>
                </a:lnTo>
                <a:lnTo>
                  <a:pt x="59832" y="247663"/>
                </a:lnTo>
                <a:lnTo>
                  <a:pt x="61796" y="256549"/>
                </a:lnTo>
                <a:lnTo>
                  <a:pt x="80422" y="329412"/>
                </a:lnTo>
                <a:lnTo>
                  <a:pt x="87496" y="354050"/>
                </a:lnTo>
                <a:lnTo>
                  <a:pt x="89763" y="363669"/>
                </a:lnTo>
                <a:lnTo>
                  <a:pt x="91275" y="371986"/>
                </a:lnTo>
                <a:lnTo>
                  <a:pt x="92282" y="379435"/>
                </a:lnTo>
                <a:lnTo>
                  <a:pt x="99791" y="427693"/>
                </a:lnTo>
                <a:lnTo>
                  <a:pt x="100818" y="435623"/>
                </a:lnTo>
                <a:lnTo>
                  <a:pt x="102871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60"/>
          <p:cNvSpPr/>
          <p:nvPr/>
        </p:nvSpPr>
        <p:spPr>
          <a:xfrm>
            <a:off x="4606290" y="1765935"/>
            <a:ext cx="462915" cy="68580"/>
          </a:xfrm>
          <a:custGeom>
            <a:avLst/>
            <a:gdLst/>
            <a:ahLst/>
            <a:cxnLst/>
            <a:rect l="0" t="0" r="0" b="0"/>
            <a:pathLst>
              <a:path w="462915" h="68580">
                <a:moveTo>
                  <a:pt x="0" y="68579"/>
                </a:moveTo>
                <a:lnTo>
                  <a:pt x="4551" y="64029"/>
                </a:lnTo>
                <a:lnTo>
                  <a:pt x="6843" y="62688"/>
                </a:lnTo>
                <a:lnTo>
                  <a:pt x="11931" y="61199"/>
                </a:lnTo>
                <a:lnTo>
                  <a:pt x="22448" y="60537"/>
                </a:lnTo>
                <a:lnTo>
                  <a:pt x="36647" y="60243"/>
                </a:lnTo>
                <a:lnTo>
                  <a:pt x="52482" y="60112"/>
                </a:lnTo>
                <a:lnTo>
                  <a:pt x="61658" y="59124"/>
                </a:lnTo>
                <a:lnTo>
                  <a:pt x="71585" y="57514"/>
                </a:lnTo>
                <a:lnTo>
                  <a:pt x="82013" y="55487"/>
                </a:lnTo>
                <a:lnTo>
                  <a:pt x="92775" y="54136"/>
                </a:lnTo>
                <a:lnTo>
                  <a:pt x="103760" y="53236"/>
                </a:lnTo>
                <a:lnTo>
                  <a:pt x="114893" y="52635"/>
                </a:lnTo>
                <a:lnTo>
                  <a:pt x="127078" y="51282"/>
                </a:lnTo>
                <a:lnTo>
                  <a:pt x="139964" y="49428"/>
                </a:lnTo>
                <a:lnTo>
                  <a:pt x="166981" y="44828"/>
                </a:lnTo>
                <a:lnTo>
                  <a:pt x="280083" y="22825"/>
                </a:lnTo>
                <a:lnTo>
                  <a:pt x="294354" y="20931"/>
                </a:lnTo>
                <a:lnTo>
                  <a:pt x="308632" y="19669"/>
                </a:lnTo>
                <a:lnTo>
                  <a:pt x="322912" y="18827"/>
                </a:lnTo>
                <a:lnTo>
                  <a:pt x="336242" y="17314"/>
                </a:lnTo>
                <a:lnTo>
                  <a:pt x="348938" y="15353"/>
                </a:lnTo>
                <a:lnTo>
                  <a:pt x="405793" y="5361"/>
                </a:lnTo>
                <a:lnTo>
                  <a:pt x="417213" y="3574"/>
                </a:lnTo>
                <a:lnTo>
                  <a:pt x="425780" y="2382"/>
                </a:lnTo>
                <a:lnTo>
                  <a:pt x="438790" y="1059"/>
                </a:lnTo>
                <a:lnTo>
                  <a:pt x="444926" y="706"/>
                </a:lnTo>
                <a:lnTo>
                  <a:pt x="46291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61"/>
          <p:cNvSpPr/>
          <p:nvPr/>
        </p:nvSpPr>
        <p:spPr>
          <a:xfrm>
            <a:off x="4100512" y="2889109"/>
            <a:ext cx="248604" cy="325210"/>
          </a:xfrm>
          <a:custGeom>
            <a:avLst/>
            <a:gdLst/>
            <a:ahLst/>
            <a:cxnLst/>
            <a:rect l="0" t="0" r="0" b="0"/>
            <a:pathLst>
              <a:path w="248604" h="325210">
                <a:moveTo>
                  <a:pt x="0" y="51258"/>
                </a:moveTo>
                <a:lnTo>
                  <a:pt x="4551" y="42157"/>
                </a:lnTo>
                <a:lnTo>
                  <a:pt x="6844" y="39475"/>
                </a:lnTo>
                <a:lnTo>
                  <a:pt x="9325" y="37688"/>
                </a:lnTo>
                <a:lnTo>
                  <a:pt x="16527" y="34749"/>
                </a:lnTo>
                <a:lnTo>
                  <a:pt x="29253" y="30268"/>
                </a:lnTo>
                <a:lnTo>
                  <a:pt x="49514" y="22562"/>
                </a:lnTo>
                <a:lnTo>
                  <a:pt x="61584" y="17840"/>
                </a:lnTo>
                <a:lnTo>
                  <a:pt x="71536" y="13739"/>
                </a:lnTo>
                <a:lnTo>
                  <a:pt x="80076" y="10053"/>
                </a:lnTo>
                <a:lnTo>
                  <a:pt x="87674" y="6643"/>
                </a:lnTo>
                <a:lnTo>
                  <a:pt x="95596" y="4370"/>
                </a:lnTo>
                <a:lnTo>
                  <a:pt x="103736" y="2854"/>
                </a:lnTo>
                <a:lnTo>
                  <a:pt x="112020" y="1844"/>
                </a:lnTo>
                <a:lnTo>
                  <a:pt x="119447" y="1170"/>
                </a:lnTo>
                <a:lnTo>
                  <a:pt x="126304" y="721"/>
                </a:lnTo>
                <a:lnTo>
                  <a:pt x="132780" y="422"/>
                </a:lnTo>
                <a:lnTo>
                  <a:pt x="147596" y="89"/>
                </a:lnTo>
                <a:lnTo>
                  <a:pt x="155547" y="0"/>
                </a:lnTo>
                <a:lnTo>
                  <a:pt x="162754" y="894"/>
                </a:lnTo>
                <a:lnTo>
                  <a:pt x="169462" y="2442"/>
                </a:lnTo>
                <a:lnTo>
                  <a:pt x="175840" y="4427"/>
                </a:lnTo>
                <a:lnTo>
                  <a:pt x="182949" y="7654"/>
                </a:lnTo>
                <a:lnTo>
                  <a:pt x="190546" y="11711"/>
                </a:lnTo>
                <a:lnTo>
                  <a:pt x="198468" y="16321"/>
                </a:lnTo>
                <a:lnTo>
                  <a:pt x="204702" y="21299"/>
                </a:lnTo>
                <a:lnTo>
                  <a:pt x="209811" y="26523"/>
                </a:lnTo>
                <a:lnTo>
                  <a:pt x="217074" y="36455"/>
                </a:lnTo>
                <a:lnTo>
                  <a:pt x="220302" y="44044"/>
                </a:lnTo>
                <a:lnTo>
                  <a:pt x="221164" y="49306"/>
                </a:lnTo>
                <a:lnTo>
                  <a:pt x="221738" y="55672"/>
                </a:lnTo>
                <a:lnTo>
                  <a:pt x="222120" y="62773"/>
                </a:lnTo>
                <a:lnTo>
                  <a:pt x="221423" y="69412"/>
                </a:lnTo>
                <a:lnTo>
                  <a:pt x="220005" y="75743"/>
                </a:lnTo>
                <a:lnTo>
                  <a:pt x="213459" y="96296"/>
                </a:lnTo>
                <a:lnTo>
                  <a:pt x="210886" y="104143"/>
                </a:lnTo>
                <a:lnTo>
                  <a:pt x="207266" y="112232"/>
                </a:lnTo>
                <a:lnTo>
                  <a:pt x="202947" y="120483"/>
                </a:lnTo>
                <a:lnTo>
                  <a:pt x="198163" y="128840"/>
                </a:lnTo>
                <a:lnTo>
                  <a:pt x="193068" y="137270"/>
                </a:lnTo>
                <a:lnTo>
                  <a:pt x="182328" y="154256"/>
                </a:lnTo>
                <a:lnTo>
                  <a:pt x="176797" y="161833"/>
                </a:lnTo>
                <a:lnTo>
                  <a:pt x="171205" y="168790"/>
                </a:lnTo>
                <a:lnTo>
                  <a:pt x="165572" y="175333"/>
                </a:lnTo>
                <a:lnTo>
                  <a:pt x="158959" y="182552"/>
                </a:lnTo>
                <a:lnTo>
                  <a:pt x="143991" y="198194"/>
                </a:lnTo>
                <a:lnTo>
                  <a:pt x="136951" y="206365"/>
                </a:lnTo>
                <a:lnTo>
                  <a:pt x="130353" y="214670"/>
                </a:lnTo>
                <a:lnTo>
                  <a:pt x="124049" y="223064"/>
                </a:lnTo>
                <a:lnTo>
                  <a:pt x="116037" y="232471"/>
                </a:lnTo>
                <a:lnTo>
                  <a:pt x="106886" y="242552"/>
                </a:lnTo>
                <a:lnTo>
                  <a:pt x="96975" y="253082"/>
                </a:lnTo>
                <a:lnTo>
                  <a:pt x="88462" y="261055"/>
                </a:lnTo>
                <a:lnTo>
                  <a:pt x="80883" y="267323"/>
                </a:lnTo>
                <a:lnTo>
                  <a:pt x="73924" y="272454"/>
                </a:lnTo>
                <a:lnTo>
                  <a:pt x="68333" y="276827"/>
                </a:lnTo>
                <a:lnTo>
                  <a:pt x="63653" y="280695"/>
                </a:lnTo>
                <a:lnTo>
                  <a:pt x="55913" y="288485"/>
                </a:lnTo>
                <a:lnTo>
                  <a:pt x="49298" y="298297"/>
                </a:lnTo>
                <a:lnTo>
                  <a:pt x="45722" y="306468"/>
                </a:lnTo>
                <a:lnTo>
                  <a:pt x="43428" y="314924"/>
                </a:lnTo>
                <a:lnTo>
                  <a:pt x="44191" y="315618"/>
                </a:lnTo>
                <a:lnTo>
                  <a:pt x="45654" y="316081"/>
                </a:lnTo>
                <a:lnTo>
                  <a:pt x="47581" y="316389"/>
                </a:lnTo>
                <a:lnTo>
                  <a:pt x="54802" y="319272"/>
                </a:lnTo>
                <a:lnTo>
                  <a:pt x="59395" y="321374"/>
                </a:lnTo>
                <a:lnTo>
                  <a:pt x="65314" y="322775"/>
                </a:lnTo>
                <a:lnTo>
                  <a:pt x="72117" y="323709"/>
                </a:lnTo>
                <a:lnTo>
                  <a:pt x="79511" y="324333"/>
                </a:lnTo>
                <a:lnTo>
                  <a:pt x="88250" y="324748"/>
                </a:lnTo>
                <a:lnTo>
                  <a:pt x="108119" y="325209"/>
                </a:lnTo>
                <a:lnTo>
                  <a:pt x="117800" y="324380"/>
                </a:lnTo>
                <a:lnTo>
                  <a:pt x="127111" y="322874"/>
                </a:lnTo>
                <a:lnTo>
                  <a:pt x="136176" y="320918"/>
                </a:lnTo>
                <a:lnTo>
                  <a:pt x="144123" y="319614"/>
                </a:lnTo>
                <a:lnTo>
                  <a:pt x="151327" y="318745"/>
                </a:lnTo>
                <a:lnTo>
                  <a:pt x="158035" y="318165"/>
                </a:lnTo>
                <a:lnTo>
                  <a:pt x="168222" y="316826"/>
                </a:lnTo>
                <a:lnTo>
                  <a:pt x="194780" y="312798"/>
                </a:lnTo>
                <a:lnTo>
                  <a:pt x="206053" y="311343"/>
                </a:lnTo>
                <a:lnTo>
                  <a:pt x="215474" y="310373"/>
                </a:lnTo>
                <a:lnTo>
                  <a:pt x="223659" y="309726"/>
                </a:lnTo>
                <a:lnTo>
                  <a:pt x="230069" y="308343"/>
                </a:lnTo>
                <a:lnTo>
                  <a:pt x="235294" y="306468"/>
                </a:lnTo>
                <a:lnTo>
                  <a:pt x="248603" y="2998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62"/>
          <p:cNvSpPr/>
          <p:nvPr/>
        </p:nvSpPr>
        <p:spPr>
          <a:xfrm>
            <a:off x="4460557" y="3060382"/>
            <a:ext cx="188596" cy="180024"/>
          </a:xfrm>
          <a:custGeom>
            <a:avLst/>
            <a:gdLst/>
            <a:ahLst/>
            <a:cxnLst/>
            <a:rect l="0" t="0" r="0" b="0"/>
            <a:pathLst>
              <a:path w="188596" h="180024">
                <a:moveTo>
                  <a:pt x="0" y="0"/>
                </a:moveTo>
                <a:lnTo>
                  <a:pt x="0" y="9102"/>
                </a:lnTo>
                <a:lnTo>
                  <a:pt x="953" y="14640"/>
                </a:lnTo>
                <a:lnTo>
                  <a:pt x="2540" y="21190"/>
                </a:lnTo>
                <a:lnTo>
                  <a:pt x="4551" y="28414"/>
                </a:lnTo>
                <a:lnTo>
                  <a:pt x="6844" y="35135"/>
                </a:lnTo>
                <a:lnTo>
                  <a:pt x="9325" y="41521"/>
                </a:lnTo>
                <a:lnTo>
                  <a:pt x="11932" y="47683"/>
                </a:lnTo>
                <a:lnTo>
                  <a:pt x="14622" y="55602"/>
                </a:lnTo>
                <a:lnTo>
                  <a:pt x="17368" y="64690"/>
                </a:lnTo>
                <a:lnTo>
                  <a:pt x="20151" y="74559"/>
                </a:lnTo>
                <a:lnTo>
                  <a:pt x="22007" y="83996"/>
                </a:lnTo>
                <a:lnTo>
                  <a:pt x="23244" y="93145"/>
                </a:lnTo>
                <a:lnTo>
                  <a:pt x="24068" y="102102"/>
                </a:lnTo>
                <a:lnTo>
                  <a:pt x="24618" y="109978"/>
                </a:lnTo>
                <a:lnTo>
                  <a:pt x="24985" y="117134"/>
                </a:lnTo>
                <a:lnTo>
                  <a:pt x="25500" y="133766"/>
                </a:lnTo>
                <a:lnTo>
                  <a:pt x="25573" y="137755"/>
                </a:lnTo>
                <a:lnTo>
                  <a:pt x="26574" y="141367"/>
                </a:lnTo>
                <a:lnTo>
                  <a:pt x="28193" y="144727"/>
                </a:lnTo>
                <a:lnTo>
                  <a:pt x="30226" y="147920"/>
                </a:lnTo>
                <a:lnTo>
                  <a:pt x="31580" y="151001"/>
                </a:lnTo>
                <a:lnTo>
                  <a:pt x="32484" y="154007"/>
                </a:lnTo>
                <a:lnTo>
                  <a:pt x="33086" y="156964"/>
                </a:lnTo>
                <a:lnTo>
                  <a:pt x="33487" y="157983"/>
                </a:lnTo>
                <a:lnTo>
                  <a:pt x="33755" y="157709"/>
                </a:lnTo>
                <a:lnTo>
                  <a:pt x="34131" y="152774"/>
                </a:lnTo>
                <a:lnTo>
                  <a:pt x="34184" y="150427"/>
                </a:lnTo>
                <a:lnTo>
                  <a:pt x="34258" y="119819"/>
                </a:lnTo>
                <a:lnTo>
                  <a:pt x="36174" y="106549"/>
                </a:lnTo>
                <a:lnTo>
                  <a:pt x="39356" y="92940"/>
                </a:lnTo>
                <a:lnTo>
                  <a:pt x="43383" y="79105"/>
                </a:lnTo>
                <a:lnTo>
                  <a:pt x="47019" y="67977"/>
                </a:lnTo>
                <a:lnTo>
                  <a:pt x="50396" y="58653"/>
                </a:lnTo>
                <a:lnTo>
                  <a:pt x="53600" y="50532"/>
                </a:lnTo>
                <a:lnTo>
                  <a:pt x="57641" y="43213"/>
                </a:lnTo>
                <a:lnTo>
                  <a:pt x="62240" y="36429"/>
                </a:lnTo>
                <a:lnTo>
                  <a:pt x="67211" y="30001"/>
                </a:lnTo>
                <a:lnTo>
                  <a:pt x="71477" y="24763"/>
                </a:lnTo>
                <a:lnTo>
                  <a:pt x="75274" y="20319"/>
                </a:lnTo>
                <a:lnTo>
                  <a:pt x="78758" y="16403"/>
                </a:lnTo>
                <a:lnTo>
                  <a:pt x="82985" y="13793"/>
                </a:lnTo>
                <a:lnTo>
                  <a:pt x="87709" y="12053"/>
                </a:lnTo>
                <a:lnTo>
                  <a:pt x="92762" y="10893"/>
                </a:lnTo>
                <a:lnTo>
                  <a:pt x="97084" y="10119"/>
                </a:lnTo>
                <a:lnTo>
                  <a:pt x="100918" y="9604"/>
                </a:lnTo>
                <a:lnTo>
                  <a:pt x="104426" y="9260"/>
                </a:lnTo>
                <a:lnTo>
                  <a:pt x="108670" y="9031"/>
                </a:lnTo>
                <a:lnTo>
                  <a:pt x="118465" y="8776"/>
                </a:lnTo>
                <a:lnTo>
                  <a:pt x="122792" y="9661"/>
                </a:lnTo>
                <a:lnTo>
                  <a:pt x="126629" y="11203"/>
                </a:lnTo>
                <a:lnTo>
                  <a:pt x="130139" y="13184"/>
                </a:lnTo>
                <a:lnTo>
                  <a:pt x="133432" y="15457"/>
                </a:lnTo>
                <a:lnTo>
                  <a:pt x="136580" y="17924"/>
                </a:lnTo>
                <a:lnTo>
                  <a:pt x="139631" y="20522"/>
                </a:lnTo>
                <a:lnTo>
                  <a:pt x="142617" y="24159"/>
                </a:lnTo>
                <a:lnTo>
                  <a:pt x="145560" y="28488"/>
                </a:lnTo>
                <a:lnTo>
                  <a:pt x="148475" y="33280"/>
                </a:lnTo>
                <a:lnTo>
                  <a:pt x="151371" y="39332"/>
                </a:lnTo>
                <a:lnTo>
                  <a:pt x="154254" y="46224"/>
                </a:lnTo>
                <a:lnTo>
                  <a:pt x="157128" y="53676"/>
                </a:lnTo>
                <a:lnTo>
                  <a:pt x="159997" y="60549"/>
                </a:lnTo>
                <a:lnTo>
                  <a:pt x="162862" y="67036"/>
                </a:lnTo>
                <a:lnTo>
                  <a:pt x="165725" y="73266"/>
                </a:lnTo>
                <a:lnTo>
                  <a:pt x="167633" y="80276"/>
                </a:lnTo>
                <a:lnTo>
                  <a:pt x="168906" y="87808"/>
                </a:lnTo>
                <a:lnTo>
                  <a:pt x="169754" y="95686"/>
                </a:lnTo>
                <a:lnTo>
                  <a:pt x="170319" y="103796"/>
                </a:lnTo>
                <a:lnTo>
                  <a:pt x="170696" y="112060"/>
                </a:lnTo>
                <a:lnTo>
                  <a:pt x="171226" y="134803"/>
                </a:lnTo>
                <a:lnTo>
                  <a:pt x="171301" y="141304"/>
                </a:lnTo>
                <a:lnTo>
                  <a:pt x="172304" y="146590"/>
                </a:lnTo>
                <a:lnTo>
                  <a:pt x="173924" y="151067"/>
                </a:lnTo>
                <a:lnTo>
                  <a:pt x="175956" y="155004"/>
                </a:lnTo>
                <a:lnTo>
                  <a:pt x="177312" y="158581"/>
                </a:lnTo>
                <a:lnTo>
                  <a:pt x="178216" y="161918"/>
                </a:lnTo>
                <a:lnTo>
                  <a:pt x="188595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63"/>
          <p:cNvSpPr/>
          <p:nvPr/>
        </p:nvSpPr>
        <p:spPr>
          <a:xfrm>
            <a:off x="4709579" y="2898223"/>
            <a:ext cx="188176" cy="419335"/>
          </a:xfrm>
          <a:custGeom>
            <a:avLst/>
            <a:gdLst/>
            <a:ahLst/>
            <a:cxnLst/>
            <a:rect l="0" t="0" r="0" b="0"/>
            <a:pathLst>
              <a:path w="188176" h="419335">
                <a:moveTo>
                  <a:pt x="51016" y="162159"/>
                </a:moveTo>
                <a:lnTo>
                  <a:pt x="41914" y="166710"/>
                </a:lnTo>
                <a:lnTo>
                  <a:pt x="38280" y="169003"/>
                </a:lnTo>
                <a:lnTo>
                  <a:pt x="34905" y="171484"/>
                </a:lnTo>
                <a:lnTo>
                  <a:pt x="31703" y="174091"/>
                </a:lnTo>
                <a:lnTo>
                  <a:pt x="29568" y="177734"/>
                </a:lnTo>
                <a:lnTo>
                  <a:pt x="27196" y="186861"/>
                </a:lnTo>
                <a:lnTo>
                  <a:pt x="24658" y="192915"/>
                </a:lnTo>
                <a:lnTo>
                  <a:pt x="21062" y="199808"/>
                </a:lnTo>
                <a:lnTo>
                  <a:pt x="16758" y="207261"/>
                </a:lnTo>
                <a:lnTo>
                  <a:pt x="13890" y="214134"/>
                </a:lnTo>
                <a:lnTo>
                  <a:pt x="10703" y="226852"/>
                </a:lnTo>
                <a:lnTo>
                  <a:pt x="4358" y="258374"/>
                </a:lnTo>
                <a:lnTo>
                  <a:pt x="2765" y="268212"/>
                </a:lnTo>
                <a:lnTo>
                  <a:pt x="1704" y="276676"/>
                </a:lnTo>
                <a:lnTo>
                  <a:pt x="996" y="284224"/>
                </a:lnTo>
                <a:lnTo>
                  <a:pt x="524" y="291161"/>
                </a:lnTo>
                <a:lnTo>
                  <a:pt x="0" y="303948"/>
                </a:lnTo>
                <a:lnTo>
                  <a:pt x="813" y="309072"/>
                </a:lnTo>
                <a:lnTo>
                  <a:pt x="4256" y="317306"/>
                </a:lnTo>
                <a:lnTo>
                  <a:pt x="7460" y="320836"/>
                </a:lnTo>
                <a:lnTo>
                  <a:pt x="11501" y="324141"/>
                </a:lnTo>
                <a:lnTo>
                  <a:pt x="16100" y="327297"/>
                </a:lnTo>
                <a:lnTo>
                  <a:pt x="20119" y="328449"/>
                </a:lnTo>
                <a:lnTo>
                  <a:pt x="23750" y="328264"/>
                </a:lnTo>
                <a:lnTo>
                  <a:pt x="27124" y="327188"/>
                </a:lnTo>
                <a:lnTo>
                  <a:pt x="29372" y="325518"/>
                </a:lnTo>
                <a:lnTo>
                  <a:pt x="30872" y="323453"/>
                </a:lnTo>
                <a:lnTo>
                  <a:pt x="35522" y="313455"/>
                </a:lnTo>
                <a:lnTo>
                  <a:pt x="53970" y="276283"/>
                </a:lnTo>
                <a:lnTo>
                  <a:pt x="56795" y="269674"/>
                </a:lnTo>
                <a:lnTo>
                  <a:pt x="59631" y="262411"/>
                </a:lnTo>
                <a:lnTo>
                  <a:pt x="62475" y="254711"/>
                </a:lnTo>
                <a:lnTo>
                  <a:pt x="64370" y="246720"/>
                </a:lnTo>
                <a:lnTo>
                  <a:pt x="65633" y="238536"/>
                </a:lnTo>
                <a:lnTo>
                  <a:pt x="66476" y="230222"/>
                </a:lnTo>
                <a:lnTo>
                  <a:pt x="67990" y="222774"/>
                </a:lnTo>
                <a:lnTo>
                  <a:pt x="69952" y="215904"/>
                </a:lnTo>
                <a:lnTo>
                  <a:pt x="72212" y="209419"/>
                </a:lnTo>
                <a:lnTo>
                  <a:pt x="73719" y="199381"/>
                </a:lnTo>
                <a:lnTo>
                  <a:pt x="74724" y="186973"/>
                </a:lnTo>
                <a:lnTo>
                  <a:pt x="75394" y="172987"/>
                </a:lnTo>
                <a:lnTo>
                  <a:pt x="74887" y="158900"/>
                </a:lnTo>
                <a:lnTo>
                  <a:pt x="73598" y="144746"/>
                </a:lnTo>
                <a:lnTo>
                  <a:pt x="71785" y="130548"/>
                </a:lnTo>
                <a:lnTo>
                  <a:pt x="69625" y="118225"/>
                </a:lnTo>
                <a:lnTo>
                  <a:pt x="67232" y="107152"/>
                </a:lnTo>
                <a:lnTo>
                  <a:pt x="64684" y="96913"/>
                </a:lnTo>
                <a:lnTo>
                  <a:pt x="62032" y="88182"/>
                </a:lnTo>
                <a:lnTo>
                  <a:pt x="59313" y="80456"/>
                </a:lnTo>
                <a:lnTo>
                  <a:pt x="56547" y="73400"/>
                </a:lnTo>
                <a:lnTo>
                  <a:pt x="52798" y="64887"/>
                </a:lnTo>
                <a:lnTo>
                  <a:pt x="43553" y="45267"/>
                </a:lnTo>
                <a:lnTo>
                  <a:pt x="32188" y="21903"/>
                </a:lnTo>
                <a:lnTo>
                  <a:pt x="28939" y="16267"/>
                </a:lnTo>
                <a:lnTo>
                  <a:pt x="25821" y="11558"/>
                </a:lnTo>
                <a:lnTo>
                  <a:pt x="22789" y="7466"/>
                </a:lnTo>
                <a:lnTo>
                  <a:pt x="19815" y="4738"/>
                </a:lnTo>
                <a:lnTo>
                  <a:pt x="16880" y="2919"/>
                </a:lnTo>
                <a:lnTo>
                  <a:pt x="9877" y="0"/>
                </a:lnTo>
                <a:lnTo>
                  <a:pt x="10255" y="1666"/>
                </a:lnTo>
                <a:lnTo>
                  <a:pt x="14385" y="13111"/>
                </a:lnTo>
                <a:lnTo>
                  <a:pt x="15685" y="23208"/>
                </a:lnTo>
                <a:lnTo>
                  <a:pt x="18803" y="34046"/>
                </a:lnTo>
                <a:lnTo>
                  <a:pt x="23364" y="46165"/>
                </a:lnTo>
                <a:lnTo>
                  <a:pt x="28566" y="61076"/>
                </a:lnTo>
                <a:lnTo>
                  <a:pt x="30334" y="70005"/>
                </a:lnTo>
                <a:lnTo>
                  <a:pt x="31513" y="79768"/>
                </a:lnTo>
                <a:lnTo>
                  <a:pt x="32299" y="90087"/>
                </a:lnTo>
                <a:lnTo>
                  <a:pt x="33775" y="100776"/>
                </a:lnTo>
                <a:lnTo>
                  <a:pt x="35712" y="111712"/>
                </a:lnTo>
                <a:lnTo>
                  <a:pt x="37955" y="122813"/>
                </a:lnTo>
                <a:lnTo>
                  <a:pt x="41356" y="133071"/>
                </a:lnTo>
                <a:lnTo>
                  <a:pt x="45528" y="142767"/>
                </a:lnTo>
                <a:lnTo>
                  <a:pt x="50215" y="152088"/>
                </a:lnTo>
                <a:lnTo>
                  <a:pt x="56197" y="165923"/>
                </a:lnTo>
                <a:lnTo>
                  <a:pt x="70463" y="201614"/>
                </a:lnTo>
                <a:lnTo>
                  <a:pt x="77316" y="217038"/>
                </a:lnTo>
                <a:lnTo>
                  <a:pt x="83789" y="230177"/>
                </a:lnTo>
                <a:lnTo>
                  <a:pt x="90009" y="241795"/>
                </a:lnTo>
                <a:lnTo>
                  <a:pt x="97014" y="256207"/>
                </a:lnTo>
                <a:lnTo>
                  <a:pt x="112417" y="290001"/>
                </a:lnTo>
                <a:lnTo>
                  <a:pt x="122430" y="310252"/>
                </a:lnTo>
                <a:lnTo>
                  <a:pt x="146255" y="355613"/>
                </a:lnTo>
                <a:lnTo>
                  <a:pt x="155466" y="372091"/>
                </a:lnTo>
                <a:lnTo>
                  <a:pt x="162560" y="384029"/>
                </a:lnTo>
                <a:lnTo>
                  <a:pt x="168241" y="392940"/>
                </a:lnTo>
                <a:lnTo>
                  <a:pt x="172981" y="399833"/>
                </a:lnTo>
                <a:lnTo>
                  <a:pt x="177093" y="405381"/>
                </a:lnTo>
                <a:lnTo>
                  <a:pt x="188175" y="4193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64"/>
          <p:cNvSpPr/>
          <p:nvPr/>
        </p:nvSpPr>
        <p:spPr>
          <a:xfrm>
            <a:off x="4820602" y="4346288"/>
            <a:ext cx="109789" cy="265670"/>
          </a:xfrm>
          <a:custGeom>
            <a:avLst/>
            <a:gdLst/>
            <a:ahLst/>
            <a:cxnLst/>
            <a:rect l="0" t="0" r="0" b="0"/>
            <a:pathLst>
              <a:path w="109789" h="265670">
                <a:moveTo>
                  <a:pt x="0" y="8541"/>
                </a:moveTo>
                <a:lnTo>
                  <a:pt x="11932" y="8541"/>
                </a:lnTo>
                <a:lnTo>
                  <a:pt x="15574" y="7589"/>
                </a:lnTo>
                <a:lnTo>
                  <a:pt x="19908" y="6002"/>
                </a:lnTo>
                <a:lnTo>
                  <a:pt x="24702" y="3991"/>
                </a:lnTo>
                <a:lnTo>
                  <a:pt x="28851" y="2650"/>
                </a:lnTo>
                <a:lnTo>
                  <a:pt x="32569" y="1757"/>
                </a:lnTo>
                <a:lnTo>
                  <a:pt x="36000" y="1161"/>
                </a:lnTo>
                <a:lnTo>
                  <a:pt x="39240" y="764"/>
                </a:lnTo>
                <a:lnTo>
                  <a:pt x="42352" y="499"/>
                </a:lnTo>
                <a:lnTo>
                  <a:pt x="45380" y="322"/>
                </a:lnTo>
                <a:lnTo>
                  <a:pt x="51284" y="126"/>
                </a:lnTo>
                <a:lnTo>
                  <a:pt x="62835" y="0"/>
                </a:lnTo>
                <a:lnTo>
                  <a:pt x="65703" y="942"/>
                </a:lnTo>
                <a:lnTo>
                  <a:pt x="68567" y="2523"/>
                </a:lnTo>
                <a:lnTo>
                  <a:pt x="71429" y="4529"/>
                </a:lnTo>
                <a:lnTo>
                  <a:pt x="73337" y="7772"/>
                </a:lnTo>
                <a:lnTo>
                  <a:pt x="74608" y="11839"/>
                </a:lnTo>
                <a:lnTo>
                  <a:pt x="75457" y="16454"/>
                </a:lnTo>
                <a:lnTo>
                  <a:pt x="75070" y="22389"/>
                </a:lnTo>
                <a:lnTo>
                  <a:pt x="73859" y="29203"/>
                </a:lnTo>
                <a:lnTo>
                  <a:pt x="72099" y="36604"/>
                </a:lnTo>
                <a:lnTo>
                  <a:pt x="69974" y="44395"/>
                </a:lnTo>
                <a:lnTo>
                  <a:pt x="65072" y="60672"/>
                </a:lnTo>
                <a:lnTo>
                  <a:pt x="62432" y="67108"/>
                </a:lnTo>
                <a:lnTo>
                  <a:pt x="59719" y="72350"/>
                </a:lnTo>
                <a:lnTo>
                  <a:pt x="29777" y="121818"/>
                </a:lnTo>
                <a:lnTo>
                  <a:pt x="28424" y="123112"/>
                </a:lnTo>
                <a:lnTo>
                  <a:pt x="27522" y="123021"/>
                </a:lnTo>
                <a:lnTo>
                  <a:pt x="26920" y="122009"/>
                </a:lnTo>
                <a:lnTo>
                  <a:pt x="28424" y="119429"/>
                </a:lnTo>
                <a:lnTo>
                  <a:pt x="31332" y="115804"/>
                </a:lnTo>
                <a:lnTo>
                  <a:pt x="35176" y="111483"/>
                </a:lnTo>
                <a:lnTo>
                  <a:pt x="39643" y="107649"/>
                </a:lnTo>
                <a:lnTo>
                  <a:pt x="44527" y="104141"/>
                </a:lnTo>
                <a:lnTo>
                  <a:pt x="49686" y="100849"/>
                </a:lnTo>
                <a:lnTo>
                  <a:pt x="54079" y="98655"/>
                </a:lnTo>
                <a:lnTo>
                  <a:pt x="57961" y="97193"/>
                </a:lnTo>
                <a:lnTo>
                  <a:pt x="61500" y="96217"/>
                </a:lnTo>
                <a:lnTo>
                  <a:pt x="66718" y="96520"/>
                </a:lnTo>
                <a:lnTo>
                  <a:pt x="73053" y="97674"/>
                </a:lnTo>
                <a:lnTo>
                  <a:pt x="90101" y="101819"/>
                </a:lnTo>
                <a:lnTo>
                  <a:pt x="92453" y="105016"/>
                </a:lnTo>
                <a:lnTo>
                  <a:pt x="94972" y="110006"/>
                </a:lnTo>
                <a:lnTo>
                  <a:pt x="97605" y="116189"/>
                </a:lnTo>
                <a:lnTo>
                  <a:pt x="103070" y="128140"/>
                </a:lnTo>
                <a:lnTo>
                  <a:pt x="105861" y="133994"/>
                </a:lnTo>
                <a:lnTo>
                  <a:pt x="107721" y="138849"/>
                </a:lnTo>
                <a:lnTo>
                  <a:pt x="109788" y="146784"/>
                </a:lnTo>
                <a:lnTo>
                  <a:pt x="109387" y="154995"/>
                </a:lnTo>
                <a:lnTo>
                  <a:pt x="108168" y="166185"/>
                </a:lnTo>
                <a:lnTo>
                  <a:pt x="106402" y="179360"/>
                </a:lnTo>
                <a:lnTo>
                  <a:pt x="105224" y="190048"/>
                </a:lnTo>
                <a:lnTo>
                  <a:pt x="104440" y="199078"/>
                </a:lnTo>
                <a:lnTo>
                  <a:pt x="103916" y="207004"/>
                </a:lnTo>
                <a:lnTo>
                  <a:pt x="102615" y="213240"/>
                </a:lnTo>
                <a:lnTo>
                  <a:pt x="100796" y="218350"/>
                </a:lnTo>
                <a:lnTo>
                  <a:pt x="98629" y="222709"/>
                </a:lnTo>
                <a:lnTo>
                  <a:pt x="97185" y="227520"/>
                </a:lnTo>
                <a:lnTo>
                  <a:pt x="96223" y="232632"/>
                </a:lnTo>
                <a:lnTo>
                  <a:pt x="95581" y="237945"/>
                </a:lnTo>
                <a:lnTo>
                  <a:pt x="93248" y="242440"/>
                </a:lnTo>
                <a:lnTo>
                  <a:pt x="89788" y="246389"/>
                </a:lnTo>
                <a:lnTo>
                  <a:pt x="85576" y="249974"/>
                </a:lnTo>
                <a:lnTo>
                  <a:pt x="82768" y="253316"/>
                </a:lnTo>
                <a:lnTo>
                  <a:pt x="79648" y="259570"/>
                </a:lnTo>
                <a:lnTo>
                  <a:pt x="77864" y="261619"/>
                </a:lnTo>
                <a:lnTo>
                  <a:pt x="75722" y="262985"/>
                </a:lnTo>
                <a:lnTo>
                  <a:pt x="73341" y="263896"/>
                </a:lnTo>
                <a:lnTo>
                  <a:pt x="70802" y="264503"/>
                </a:lnTo>
                <a:lnTo>
                  <a:pt x="68156" y="264907"/>
                </a:lnTo>
                <a:lnTo>
                  <a:pt x="65440" y="265177"/>
                </a:lnTo>
                <a:lnTo>
                  <a:pt x="62677" y="265357"/>
                </a:lnTo>
                <a:lnTo>
                  <a:pt x="59882" y="265477"/>
                </a:lnTo>
                <a:lnTo>
                  <a:pt x="54237" y="265610"/>
                </a:lnTo>
                <a:lnTo>
                  <a:pt x="48553" y="265669"/>
                </a:lnTo>
                <a:lnTo>
                  <a:pt x="46656" y="264732"/>
                </a:lnTo>
                <a:lnTo>
                  <a:pt x="45392" y="263155"/>
                </a:lnTo>
                <a:lnTo>
                  <a:pt x="34290" y="257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65"/>
          <p:cNvSpPr/>
          <p:nvPr/>
        </p:nvSpPr>
        <p:spPr>
          <a:xfrm>
            <a:off x="5001092" y="4414837"/>
            <a:ext cx="59541" cy="169944"/>
          </a:xfrm>
          <a:custGeom>
            <a:avLst/>
            <a:gdLst/>
            <a:ahLst/>
            <a:cxnLst/>
            <a:rect l="0" t="0" r="0" b="0"/>
            <a:pathLst>
              <a:path w="59541" h="169944">
                <a:moveTo>
                  <a:pt x="8105" y="0"/>
                </a:moveTo>
                <a:lnTo>
                  <a:pt x="12656" y="13653"/>
                </a:lnTo>
                <a:lnTo>
                  <a:pt x="13996" y="19579"/>
                </a:lnTo>
                <a:lnTo>
                  <a:pt x="14890" y="25436"/>
                </a:lnTo>
                <a:lnTo>
                  <a:pt x="15486" y="31244"/>
                </a:lnTo>
                <a:lnTo>
                  <a:pt x="15883" y="38927"/>
                </a:lnTo>
                <a:lnTo>
                  <a:pt x="16442" y="65086"/>
                </a:lnTo>
                <a:lnTo>
                  <a:pt x="16573" y="75917"/>
                </a:lnTo>
                <a:lnTo>
                  <a:pt x="17560" y="81092"/>
                </a:lnTo>
                <a:lnTo>
                  <a:pt x="19171" y="86446"/>
                </a:lnTo>
                <a:lnTo>
                  <a:pt x="21197" y="91921"/>
                </a:lnTo>
                <a:lnTo>
                  <a:pt x="23501" y="101286"/>
                </a:lnTo>
                <a:lnTo>
                  <a:pt x="25989" y="113243"/>
                </a:lnTo>
                <a:lnTo>
                  <a:pt x="28600" y="126931"/>
                </a:lnTo>
                <a:lnTo>
                  <a:pt x="30341" y="137008"/>
                </a:lnTo>
                <a:lnTo>
                  <a:pt x="31501" y="144679"/>
                </a:lnTo>
                <a:lnTo>
                  <a:pt x="33364" y="159283"/>
                </a:lnTo>
                <a:lnTo>
                  <a:pt x="33619" y="163820"/>
                </a:lnTo>
                <a:lnTo>
                  <a:pt x="33687" y="166363"/>
                </a:lnTo>
                <a:lnTo>
                  <a:pt x="32780" y="168059"/>
                </a:lnTo>
                <a:lnTo>
                  <a:pt x="31222" y="169189"/>
                </a:lnTo>
                <a:lnTo>
                  <a:pt x="29232" y="169943"/>
                </a:lnTo>
                <a:lnTo>
                  <a:pt x="27904" y="169493"/>
                </a:lnTo>
                <a:lnTo>
                  <a:pt x="27020" y="168240"/>
                </a:lnTo>
                <a:lnTo>
                  <a:pt x="26430" y="166453"/>
                </a:lnTo>
                <a:lnTo>
                  <a:pt x="25084" y="165261"/>
                </a:lnTo>
                <a:lnTo>
                  <a:pt x="23235" y="164467"/>
                </a:lnTo>
                <a:lnTo>
                  <a:pt x="21049" y="163937"/>
                </a:lnTo>
                <a:lnTo>
                  <a:pt x="19592" y="162631"/>
                </a:lnTo>
                <a:lnTo>
                  <a:pt x="18620" y="160808"/>
                </a:lnTo>
                <a:lnTo>
                  <a:pt x="17972" y="158641"/>
                </a:lnTo>
                <a:lnTo>
                  <a:pt x="16588" y="156243"/>
                </a:lnTo>
                <a:lnTo>
                  <a:pt x="14713" y="153692"/>
                </a:lnTo>
                <a:lnTo>
                  <a:pt x="12510" y="151039"/>
                </a:lnTo>
                <a:lnTo>
                  <a:pt x="10090" y="145460"/>
                </a:lnTo>
                <a:lnTo>
                  <a:pt x="7523" y="137931"/>
                </a:lnTo>
                <a:lnTo>
                  <a:pt x="4859" y="129102"/>
                </a:lnTo>
                <a:lnTo>
                  <a:pt x="3084" y="120358"/>
                </a:lnTo>
                <a:lnTo>
                  <a:pt x="1900" y="111671"/>
                </a:lnTo>
                <a:lnTo>
                  <a:pt x="1111" y="103022"/>
                </a:lnTo>
                <a:lnTo>
                  <a:pt x="585" y="95352"/>
                </a:lnTo>
                <a:lnTo>
                  <a:pt x="234" y="88333"/>
                </a:lnTo>
                <a:lnTo>
                  <a:pt x="0" y="81748"/>
                </a:lnTo>
                <a:lnTo>
                  <a:pt x="797" y="74501"/>
                </a:lnTo>
                <a:lnTo>
                  <a:pt x="2280" y="66813"/>
                </a:lnTo>
                <a:lnTo>
                  <a:pt x="4222" y="58829"/>
                </a:lnTo>
                <a:lnTo>
                  <a:pt x="6469" y="52555"/>
                </a:lnTo>
                <a:lnTo>
                  <a:pt x="8919" y="47419"/>
                </a:lnTo>
                <a:lnTo>
                  <a:pt x="11505" y="43043"/>
                </a:lnTo>
                <a:lnTo>
                  <a:pt x="14182" y="38220"/>
                </a:lnTo>
                <a:lnTo>
                  <a:pt x="19696" y="27782"/>
                </a:lnTo>
                <a:lnTo>
                  <a:pt x="22500" y="24237"/>
                </a:lnTo>
                <a:lnTo>
                  <a:pt x="25322" y="21872"/>
                </a:lnTo>
                <a:lnTo>
                  <a:pt x="28156" y="20297"/>
                </a:lnTo>
                <a:lnTo>
                  <a:pt x="30997" y="18293"/>
                </a:lnTo>
                <a:lnTo>
                  <a:pt x="33844" y="16006"/>
                </a:lnTo>
                <a:lnTo>
                  <a:pt x="595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66"/>
          <p:cNvSpPr/>
          <p:nvPr/>
        </p:nvSpPr>
        <p:spPr>
          <a:xfrm>
            <a:off x="5103916" y="4198850"/>
            <a:ext cx="68160" cy="361721"/>
          </a:xfrm>
          <a:custGeom>
            <a:avLst/>
            <a:gdLst/>
            <a:ahLst/>
            <a:cxnLst/>
            <a:rect l="0" t="0" r="0" b="0"/>
            <a:pathLst>
              <a:path w="68160" h="361721">
                <a:moveTo>
                  <a:pt x="68159" y="190270"/>
                </a:moveTo>
                <a:lnTo>
                  <a:pt x="49955" y="194820"/>
                </a:lnTo>
                <a:lnTo>
                  <a:pt x="43641" y="197113"/>
                </a:lnTo>
                <a:lnTo>
                  <a:pt x="38478" y="199595"/>
                </a:lnTo>
                <a:lnTo>
                  <a:pt x="34085" y="202201"/>
                </a:lnTo>
                <a:lnTo>
                  <a:pt x="31155" y="204892"/>
                </a:lnTo>
                <a:lnTo>
                  <a:pt x="29202" y="207638"/>
                </a:lnTo>
                <a:lnTo>
                  <a:pt x="27900" y="210421"/>
                </a:lnTo>
                <a:lnTo>
                  <a:pt x="25127" y="213229"/>
                </a:lnTo>
                <a:lnTo>
                  <a:pt x="21373" y="216053"/>
                </a:lnTo>
                <a:lnTo>
                  <a:pt x="16966" y="218889"/>
                </a:lnTo>
                <a:lnTo>
                  <a:pt x="14028" y="222684"/>
                </a:lnTo>
                <a:lnTo>
                  <a:pt x="12069" y="227119"/>
                </a:lnTo>
                <a:lnTo>
                  <a:pt x="6772" y="247543"/>
                </a:lnTo>
                <a:lnTo>
                  <a:pt x="4374" y="257027"/>
                </a:lnTo>
                <a:lnTo>
                  <a:pt x="2776" y="265255"/>
                </a:lnTo>
                <a:lnTo>
                  <a:pt x="1710" y="272644"/>
                </a:lnTo>
                <a:lnTo>
                  <a:pt x="999" y="279476"/>
                </a:lnTo>
                <a:lnTo>
                  <a:pt x="526" y="288793"/>
                </a:lnTo>
                <a:lnTo>
                  <a:pt x="0" y="311845"/>
                </a:lnTo>
                <a:lnTo>
                  <a:pt x="812" y="320850"/>
                </a:lnTo>
                <a:lnTo>
                  <a:pt x="2306" y="327806"/>
                </a:lnTo>
                <a:lnTo>
                  <a:pt x="6996" y="341262"/>
                </a:lnTo>
                <a:lnTo>
                  <a:pt x="8333" y="342366"/>
                </a:lnTo>
                <a:lnTo>
                  <a:pt x="10178" y="343102"/>
                </a:lnTo>
                <a:lnTo>
                  <a:pt x="12360" y="343594"/>
                </a:lnTo>
                <a:lnTo>
                  <a:pt x="14767" y="343921"/>
                </a:lnTo>
                <a:lnTo>
                  <a:pt x="17324" y="344139"/>
                </a:lnTo>
                <a:lnTo>
                  <a:pt x="19981" y="344284"/>
                </a:lnTo>
                <a:lnTo>
                  <a:pt x="21753" y="343428"/>
                </a:lnTo>
                <a:lnTo>
                  <a:pt x="22934" y="341906"/>
                </a:lnTo>
                <a:lnTo>
                  <a:pt x="23721" y="339938"/>
                </a:lnTo>
                <a:lnTo>
                  <a:pt x="25199" y="338626"/>
                </a:lnTo>
                <a:lnTo>
                  <a:pt x="27136" y="337751"/>
                </a:lnTo>
                <a:lnTo>
                  <a:pt x="29380" y="337168"/>
                </a:lnTo>
                <a:lnTo>
                  <a:pt x="30877" y="334875"/>
                </a:lnTo>
                <a:lnTo>
                  <a:pt x="32539" y="327246"/>
                </a:lnTo>
                <a:lnTo>
                  <a:pt x="33278" y="317506"/>
                </a:lnTo>
                <a:lnTo>
                  <a:pt x="33475" y="312241"/>
                </a:lnTo>
                <a:lnTo>
                  <a:pt x="34558" y="306826"/>
                </a:lnTo>
                <a:lnTo>
                  <a:pt x="36233" y="301312"/>
                </a:lnTo>
                <a:lnTo>
                  <a:pt x="38303" y="295730"/>
                </a:lnTo>
                <a:lnTo>
                  <a:pt x="40635" y="286294"/>
                </a:lnTo>
                <a:lnTo>
                  <a:pt x="43141" y="274288"/>
                </a:lnTo>
                <a:lnTo>
                  <a:pt x="45766" y="260570"/>
                </a:lnTo>
                <a:lnTo>
                  <a:pt x="47515" y="247614"/>
                </a:lnTo>
                <a:lnTo>
                  <a:pt x="48681" y="235167"/>
                </a:lnTo>
                <a:lnTo>
                  <a:pt x="49458" y="223058"/>
                </a:lnTo>
                <a:lnTo>
                  <a:pt x="50322" y="201985"/>
                </a:lnTo>
                <a:lnTo>
                  <a:pt x="50553" y="192365"/>
                </a:lnTo>
                <a:lnTo>
                  <a:pt x="49754" y="179284"/>
                </a:lnTo>
                <a:lnTo>
                  <a:pt x="48269" y="163896"/>
                </a:lnTo>
                <a:lnTo>
                  <a:pt x="46326" y="146970"/>
                </a:lnTo>
                <a:lnTo>
                  <a:pt x="45031" y="132828"/>
                </a:lnTo>
                <a:lnTo>
                  <a:pt x="44168" y="120543"/>
                </a:lnTo>
                <a:lnTo>
                  <a:pt x="43592" y="109495"/>
                </a:lnTo>
                <a:lnTo>
                  <a:pt x="41304" y="94510"/>
                </a:lnTo>
                <a:lnTo>
                  <a:pt x="37873" y="76900"/>
                </a:lnTo>
                <a:lnTo>
                  <a:pt x="33681" y="57540"/>
                </a:lnTo>
                <a:lnTo>
                  <a:pt x="29933" y="42728"/>
                </a:lnTo>
                <a:lnTo>
                  <a:pt x="26483" y="30949"/>
                </a:lnTo>
                <a:lnTo>
                  <a:pt x="23229" y="21191"/>
                </a:lnTo>
                <a:lnTo>
                  <a:pt x="20108" y="13733"/>
                </a:lnTo>
                <a:lnTo>
                  <a:pt x="17075" y="7808"/>
                </a:lnTo>
                <a:lnTo>
                  <a:pt x="14101" y="2907"/>
                </a:lnTo>
                <a:lnTo>
                  <a:pt x="12118" y="591"/>
                </a:lnTo>
                <a:lnTo>
                  <a:pt x="10795" y="0"/>
                </a:lnTo>
                <a:lnTo>
                  <a:pt x="9914" y="558"/>
                </a:lnTo>
                <a:lnTo>
                  <a:pt x="9326" y="1883"/>
                </a:lnTo>
                <a:lnTo>
                  <a:pt x="8674" y="5894"/>
                </a:lnTo>
                <a:lnTo>
                  <a:pt x="8499" y="11155"/>
                </a:lnTo>
                <a:lnTo>
                  <a:pt x="8306" y="27161"/>
                </a:lnTo>
                <a:lnTo>
                  <a:pt x="9207" y="38668"/>
                </a:lnTo>
                <a:lnTo>
                  <a:pt x="10760" y="52054"/>
                </a:lnTo>
                <a:lnTo>
                  <a:pt x="12748" y="66693"/>
                </a:lnTo>
                <a:lnTo>
                  <a:pt x="17496" y="95659"/>
                </a:lnTo>
                <a:lnTo>
                  <a:pt x="20096" y="110051"/>
                </a:lnTo>
                <a:lnTo>
                  <a:pt x="21830" y="123456"/>
                </a:lnTo>
                <a:lnTo>
                  <a:pt x="22985" y="136202"/>
                </a:lnTo>
                <a:lnTo>
                  <a:pt x="23755" y="148510"/>
                </a:lnTo>
                <a:lnTo>
                  <a:pt x="25221" y="160524"/>
                </a:lnTo>
                <a:lnTo>
                  <a:pt x="27151" y="172345"/>
                </a:lnTo>
                <a:lnTo>
                  <a:pt x="29390" y="184035"/>
                </a:lnTo>
                <a:lnTo>
                  <a:pt x="34418" y="207183"/>
                </a:lnTo>
                <a:lnTo>
                  <a:pt x="37093" y="218691"/>
                </a:lnTo>
                <a:lnTo>
                  <a:pt x="38875" y="230172"/>
                </a:lnTo>
                <a:lnTo>
                  <a:pt x="40064" y="241636"/>
                </a:lnTo>
                <a:lnTo>
                  <a:pt x="40856" y="253089"/>
                </a:lnTo>
                <a:lnTo>
                  <a:pt x="42337" y="264534"/>
                </a:lnTo>
                <a:lnTo>
                  <a:pt x="44277" y="275974"/>
                </a:lnTo>
                <a:lnTo>
                  <a:pt x="46522" y="287411"/>
                </a:lnTo>
                <a:lnTo>
                  <a:pt x="48972" y="297893"/>
                </a:lnTo>
                <a:lnTo>
                  <a:pt x="51558" y="307739"/>
                </a:lnTo>
                <a:lnTo>
                  <a:pt x="68159" y="3617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67"/>
          <p:cNvSpPr/>
          <p:nvPr/>
        </p:nvSpPr>
        <p:spPr>
          <a:xfrm>
            <a:off x="3046094" y="1431607"/>
            <a:ext cx="85726" cy="240031"/>
          </a:xfrm>
          <a:custGeom>
            <a:avLst/>
            <a:gdLst/>
            <a:ahLst/>
            <a:cxnLst/>
            <a:rect l="0" t="0" r="0" b="0"/>
            <a:pathLst>
              <a:path w="85726" h="240031">
                <a:moveTo>
                  <a:pt x="0" y="0"/>
                </a:moveTo>
                <a:lnTo>
                  <a:pt x="4551" y="9102"/>
                </a:lnTo>
                <a:lnTo>
                  <a:pt x="6786" y="16110"/>
                </a:lnTo>
                <a:lnTo>
                  <a:pt x="7779" y="22400"/>
                </a:lnTo>
                <a:lnTo>
                  <a:pt x="8220" y="28371"/>
                </a:lnTo>
                <a:lnTo>
                  <a:pt x="8416" y="34199"/>
                </a:lnTo>
                <a:lnTo>
                  <a:pt x="8468" y="37087"/>
                </a:lnTo>
                <a:lnTo>
                  <a:pt x="9456" y="39965"/>
                </a:lnTo>
                <a:lnTo>
                  <a:pt x="11067" y="42836"/>
                </a:lnTo>
                <a:lnTo>
                  <a:pt x="13093" y="45702"/>
                </a:lnTo>
                <a:lnTo>
                  <a:pt x="15345" y="51427"/>
                </a:lnTo>
                <a:lnTo>
                  <a:pt x="15945" y="54287"/>
                </a:lnTo>
                <a:lnTo>
                  <a:pt x="19203" y="63814"/>
                </a:lnTo>
                <a:lnTo>
                  <a:pt x="30442" y="94719"/>
                </a:lnTo>
                <a:lnTo>
                  <a:pt x="35535" y="109819"/>
                </a:lnTo>
                <a:lnTo>
                  <a:pt x="39883" y="123695"/>
                </a:lnTo>
                <a:lnTo>
                  <a:pt x="43734" y="136756"/>
                </a:lnTo>
                <a:lnTo>
                  <a:pt x="46301" y="146416"/>
                </a:lnTo>
                <a:lnTo>
                  <a:pt x="48013" y="153808"/>
                </a:lnTo>
                <a:lnTo>
                  <a:pt x="49153" y="159689"/>
                </a:lnTo>
                <a:lnTo>
                  <a:pt x="50867" y="165514"/>
                </a:lnTo>
                <a:lnTo>
                  <a:pt x="52961" y="171303"/>
                </a:lnTo>
                <a:lnTo>
                  <a:pt x="55310" y="177067"/>
                </a:lnTo>
                <a:lnTo>
                  <a:pt x="57829" y="183767"/>
                </a:lnTo>
                <a:lnTo>
                  <a:pt x="63167" y="198832"/>
                </a:lnTo>
                <a:lnTo>
                  <a:pt x="64971" y="204945"/>
                </a:lnTo>
                <a:lnTo>
                  <a:pt x="66174" y="209972"/>
                </a:lnTo>
                <a:lnTo>
                  <a:pt x="66977" y="214277"/>
                </a:lnTo>
                <a:lnTo>
                  <a:pt x="68464" y="218099"/>
                </a:lnTo>
                <a:lnTo>
                  <a:pt x="70408" y="221599"/>
                </a:lnTo>
                <a:lnTo>
                  <a:pt x="72656" y="224885"/>
                </a:lnTo>
                <a:lnTo>
                  <a:pt x="75155" y="231076"/>
                </a:lnTo>
                <a:lnTo>
                  <a:pt x="75821" y="234061"/>
                </a:lnTo>
                <a:lnTo>
                  <a:pt x="77217" y="236051"/>
                </a:lnTo>
                <a:lnTo>
                  <a:pt x="79101" y="237377"/>
                </a:lnTo>
                <a:lnTo>
                  <a:pt x="85725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68"/>
          <p:cNvSpPr/>
          <p:nvPr/>
        </p:nvSpPr>
        <p:spPr>
          <a:xfrm>
            <a:off x="2968942" y="1731655"/>
            <a:ext cx="351473" cy="34281"/>
          </a:xfrm>
          <a:custGeom>
            <a:avLst/>
            <a:gdLst/>
            <a:ahLst/>
            <a:cxnLst/>
            <a:rect l="0" t="0" r="0" b="0"/>
            <a:pathLst>
              <a:path w="351473" h="34281">
                <a:moveTo>
                  <a:pt x="0" y="34280"/>
                </a:moveTo>
                <a:lnTo>
                  <a:pt x="32921" y="34280"/>
                </a:lnTo>
                <a:lnTo>
                  <a:pt x="39093" y="33327"/>
                </a:lnTo>
                <a:lnTo>
                  <a:pt x="46064" y="31740"/>
                </a:lnTo>
                <a:lnTo>
                  <a:pt x="53570" y="29729"/>
                </a:lnTo>
                <a:lnTo>
                  <a:pt x="61430" y="28388"/>
                </a:lnTo>
                <a:lnTo>
                  <a:pt x="69529" y="27494"/>
                </a:lnTo>
                <a:lnTo>
                  <a:pt x="77785" y="26899"/>
                </a:lnTo>
                <a:lnTo>
                  <a:pt x="85194" y="25549"/>
                </a:lnTo>
                <a:lnTo>
                  <a:pt x="92039" y="23697"/>
                </a:lnTo>
                <a:lnTo>
                  <a:pt x="98507" y="21509"/>
                </a:lnTo>
                <a:lnTo>
                  <a:pt x="105676" y="20051"/>
                </a:lnTo>
                <a:lnTo>
                  <a:pt x="113313" y="19079"/>
                </a:lnTo>
                <a:lnTo>
                  <a:pt x="121262" y="18431"/>
                </a:lnTo>
                <a:lnTo>
                  <a:pt x="129419" y="17046"/>
                </a:lnTo>
                <a:lnTo>
                  <a:pt x="137714" y="15171"/>
                </a:lnTo>
                <a:lnTo>
                  <a:pt x="146102" y="12968"/>
                </a:lnTo>
                <a:lnTo>
                  <a:pt x="154551" y="11499"/>
                </a:lnTo>
                <a:lnTo>
                  <a:pt x="163042" y="10520"/>
                </a:lnTo>
                <a:lnTo>
                  <a:pt x="171559" y="9867"/>
                </a:lnTo>
                <a:lnTo>
                  <a:pt x="180096" y="8480"/>
                </a:lnTo>
                <a:lnTo>
                  <a:pt x="188644" y="6602"/>
                </a:lnTo>
                <a:lnTo>
                  <a:pt x="197200" y="4398"/>
                </a:lnTo>
                <a:lnTo>
                  <a:pt x="205762" y="2929"/>
                </a:lnTo>
                <a:lnTo>
                  <a:pt x="214327" y="1949"/>
                </a:lnTo>
                <a:lnTo>
                  <a:pt x="222895" y="1296"/>
                </a:lnTo>
                <a:lnTo>
                  <a:pt x="233369" y="860"/>
                </a:lnTo>
                <a:lnTo>
                  <a:pt x="257707" y="377"/>
                </a:lnTo>
                <a:lnTo>
                  <a:pt x="335266" y="0"/>
                </a:lnTo>
                <a:lnTo>
                  <a:pt x="338763" y="949"/>
                </a:lnTo>
                <a:lnTo>
                  <a:pt x="342047" y="2534"/>
                </a:lnTo>
                <a:lnTo>
                  <a:pt x="351472" y="85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69"/>
          <p:cNvSpPr/>
          <p:nvPr/>
        </p:nvSpPr>
        <p:spPr>
          <a:xfrm>
            <a:off x="3072213" y="1826109"/>
            <a:ext cx="256775" cy="162712"/>
          </a:xfrm>
          <a:custGeom>
            <a:avLst/>
            <a:gdLst/>
            <a:ahLst/>
            <a:cxnLst/>
            <a:rect l="0" t="0" r="0" b="0"/>
            <a:pathLst>
              <a:path w="256775" h="162712">
                <a:moveTo>
                  <a:pt x="51034" y="25551"/>
                </a:moveTo>
                <a:lnTo>
                  <a:pt x="55585" y="16449"/>
                </a:lnTo>
                <a:lnTo>
                  <a:pt x="57878" y="12815"/>
                </a:lnTo>
                <a:lnTo>
                  <a:pt x="60359" y="9440"/>
                </a:lnTo>
                <a:lnTo>
                  <a:pt x="62965" y="6238"/>
                </a:lnTo>
                <a:lnTo>
                  <a:pt x="66608" y="4103"/>
                </a:lnTo>
                <a:lnTo>
                  <a:pt x="70942" y="2680"/>
                </a:lnTo>
                <a:lnTo>
                  <a:pt x="75736" y="1731"/>
                </a:lnTo>
                <a:lnTo>
                  <a:pt x="81790" y="1098"/>
                </a:lnTo>
                <a:lnTo>
                  <a:pt x="88683" y="676"/>
                </a:lnTo>
                <a:lnTo>
                  <a:pt x="103962" y="208"/>
                </a:lnTo>
                <a:lnTo>
                  <a:pt x="120277" y="0"/>
                </a:lnTo>
                <a:lnTo>
                  <a:pt x="128629" y="897"/>
                </a:lnTo>
                <a:lnTo>
                  <a:pt x="137054" y="2447"/>
                </a:lnTo>
                <a:lnTo>
                  <a:pt x="145528" y="4433"/>
                </a:lnTo>
                <a:lnTo>
                  <a:pt x="152130" y="5757"/>
                </a:lnTo>
                <a:lnTo>
                  <a:pt x="157484" y="6640"/>
                </a:lnTo>
                <a:lnTo>
                  <a:pt x="162006" y="7229"/>
                </a:lnTo>
                <a:lnTo>
                  <a:pt x="165972" y="9526"/>
                </a:lnTo>
                <a:lnTo>
                  <a:pt x="169570" y="12962"/>
                </a:lnTo>
                <a:lnTo>
                  <a:pt x="172920" y="17159"/>
                </a:lnTo>
                <a:lnTo>
                  <a:pt x="176106" y="19956"/>
                </a:lnTo>
                <a:lnTo>
                  <a:pt x="179183" y="21821"/>
                </a:lnTo>
                <a:lnTo>
                  <a:pt x="182187" y="23064"/>
                </a:lnTo>
                <a:lnTo>
                  <a:pt x="188064" y="26986"/>
                </a:lnTo>
                <a:lnTo>
                  <a:pt x="190965" y="29365"/>
                </a:lnTo>
                <a:lnTo>
                  <a:pt x="192899" y="33808"/>
                </a:lnTo>
                <a:lnTo>
                  <a:pt x="194188" y="39628"/>
                </a:lnTo>
                <a:lnTo>
                  <a:pt x="195048" y="46366"/>
                </a:lnTo>
                <a:lnTo>
                  <a:pt x="195621" y="52762"/>
                </a:lnTo>
                <a:lnTo>
                  <a:pt x="196003" y="58932"/>
                </a:lnTo>
                <a:lnTo>
                  <a:pt x="196257" y="64950"/>
                </a:lnTo>
                <a:lnTo>
                  <a:pt x="195474" y="69914"/>
                </a:lnTo>
                <a:lnTo>
                  <a:pt x="194000" y="74176"/>
                </a:lnTo>
                <a:lnTo>
                  <a:pt x="192065" y="77970"/>
                </a:lnTo>
                <a:lnTo>
                  <a:pt x="189822" y="81452"/>
                </a:lnTo>
                <a:lnTo>
                  <a:pt x="187374" y="84726"/>
                </a:lnTo>
                <a:lnTo>
                  <a:pt x="184790" y="87861"/>
                </a:lnTo>
                <a:lnTo>
                  <a:pt x="178305" y="94713"/>
                </a:lnTo>
                <a:lnTo>
                  <a:pt x="158399" y="115027"/>
                </a:lnTo>
                <a:lnTo>
                  <a:pt x="149281" y="123301"/>
                </a:lnTo>
                <a:lnTo>
                  <a:pt x="141297" y="129770"/>
                </a:lnTo>
                <a:lnTo>
                  <a:pt x="134069" y="135036"/>
                </a:lnTo>
                <a:lnTo>
                  <a:pt x="126393" y="139498"/>
                </a:lnTo>
                <a:lnTo>
                  <a:pt x="118419" y="143426"/>
                </a:lnTo>
                <a:lnTo>
                  <a:pt x="110245" y="146996"/>
                </a:lnTo>
                <a:lnTo>
                  <a:pt x="103843" y="149377"/>
                </a:lnTo>
                <a:lnTo>
                  <a:pt x="98622" y="150964"/>
                </a:lnTo>
                <a:lnTo>
                  <a:pt x="94190" y="152022"/>
                </a:lnTo>
                <a:lnTo>
                  <a:pt x="89329" y="152727"/>
                </a:lnTo>
                <a:lnTo>
                  <a:pt x="84184" y="153198"/>
                </a:lnTo>
                <a:lnTo>
                  <a:pt x="78849" y="153511"/>
                </a:lnTo>
                <a:lnTo>
                  <a:pt x="74340" y="154673"/>
                </a:lnTo>
                <a:lnTo>
                  <a:pt x="66789" y="158503"/>
                </a:lnTo>
                <a:lnTo>
                  <a:pt x="62490" y="159906"/>
                </a:lnTo>
                <a:lnTo>
                  <a:pt x="57719" y="160841"/>
                </a:lnTo>
                <a:lnTo>
                  <a:pt x="52633" y="161464"/>
                </a:lnTo>
                <a:lnTo>
                  <a:pt x="47338" y="160927"/>
                </a:lnTo>
                <a:lnTo>
                  <a:pt x="41902" y="159617"/>
                </a:lnTo>
                <a:lnTo>
                  <a:pt x="36374" y="157790"/>
                </a:lnTo>
                <a:lnTo>
                  <a:pt x="31736" y="156573"/>
                </a:lnTo>
                <a:lnTo>
                  <a:pt x="24042" y="155220"/>
                </a:lnTo>
                <a:lnTo>
                  <a:pt x="17447" y="154619"/>
                </a:lnTo>
                <a:lnTo>
                  <a:pt x="14356" y="154459"/>
                </a:lnTo>
                <a:lnTo>
                  <a:pt x="12294" y="153399"/>
                </a:lnTo>
                <a:lnTo>
                  <a:pt x="10920" y="151741"/>
                </a:lnTo>
                <a:lnTo>
                  <a:pt x="10004" y="149682"/>
                </a:lnTo>
                <a:lnTo>
                  <a:pt x="6446" y="144855"/>
                </a:lnTo>
                <a:lnTo>
                  <a:pt x="951" y="138546"/>
                </a:lnTo>
                <a:lnTo>
                  <a:pt x="200" y="135143"/>
                </a:lnTo>
                <a:lnTo>
                  <a:pt x="0" y="132903"/>
                </a:lnTo>
                <a:lnTo>
                  <a:pt x="819" y="131409"/>
                </a:lnTo>
                <a:lnTo>
                  <a:pt x="2317" y="130413"/>
                </a:lnTo>
                <a:lnTo>
                  <a:pt x="4269" y="129748"/>
                </a:lnTo>
                <a:lnTo>
                  <a:pt x="8977" y="126471"/>
                </a:lnTo>
                <a:lnTo>
                  <a:pt x="11566" y="124263"/>
                </a:lnTo>
                <a:lnTo>
                  <a:pt x="14244" y="122792"/>
                </a:lnTo>
                <a:lnTo>
                  <a:pt x="23518" y="119768"/>
                </a:lnTo>
                <a:lnTo>
                  <a:pt x="27927" y="117889"/>
                </a:lnTo>
                <a:lnTo>
                  <a:pt x="32772" y="115685"/>
                </a:lnTo>
                <a:lnTo>
                  <a:pt x="39812" y="114215"/>
                </a:lnTo>
                <a:lnTo>
                  <a:pt x="48315" y="113235"/>
                </a:lnTo>
                <a:lnTo>
                  <a:pt x="65066" y="112146"/>
                </a:lnTo>
                <a:lnTo>
                  <a:pt x="75685" y="111663"/>
                </a:lnTo>
                <a:lnTo>
                  <a:pt x="82708" y="112486"/>
                </a:lnTo>
                <a:lnTo>
                  <a:pt x="91200" y="113988"/>
                </a:lnTo>
                <a:lnTo>
                  <a:pt x="100671" y="115941"/>
                </a:lnTo>
                <a:lnTo>
                  <a:pt x="108890" y="117243"/>
                </a:lnTo>
                <a:lnTo>
                  <a:pt x="116275" y="118112"/>
                </a:lnTo>
                <a:lnTo>
                  <a:pt x="123103" y="118690"/>
                </a:lnTo>
                <a:lnTo>
                  <a:pt x="129560" y="120029"/>
                </a:lnTo>
                <a:lnTo>
                  <a:pt x="135770" y="121874"/>
                </a:lnTo>
                <a:lnTo>
                  <a:pt x="141815" y="124056"/>
                </a:lnTo>
                <a:lnTo>
                  <a:pt x="147749" y="125511"/>
                </a:lnTo>
                <a:lnTo>
                  <a:pt x="153611" y="126481"/>
                </a:lnTo>
                <a:lnTo>
                  <a:pt x="159424" y="127127"/>
                </a:lnTo>
                <a:lnTo>
                  <a:pt x="164251" y="128511"/>
                </a:lnTo>
                <a:lnTo>
                  <a:pt x="172155" y="132588"/>
                </a:lnTo>
                <a:lnTo>
                  <a:pt x="176549" y="135009"/>
                </a:lnTo>
                <a:lnTo>
                  <a:pt x="186511" y="140239"/>
                </a:lnTo>
                <a:lnTo>
                  <a:pt x="192787" y="142967"/>
                </a:lnTo>
                <a:lnTo>
                  <a:pt x="199829" y="145738"/>
                </a:lnTo>
                <a:lnTo>
                  <a:pt x="207380" y="148538"/>
                </a:lnTo>
                <a:lnTo>
                  <a:pt x="213368" y="150405"/>
                </a:lnTo>
                <a:lnTo>
                  <a:pt x="218311" y="151649"/>
                </a:lnTo>
                <a:lnTo>
                  <a:pt x="222559" y="152479"/>
                </a:lnTo>
                <a:lnTo>
                  <a:pt x="229820" y="155941"/>
                </a:lnTo>
                <a:lnTo>
                  <a:pt x="233090" y="158197"/>
                </a:lnTo>
                <a:lnTo>
                  <a:pt x="239263" y="160705"/>
                </a:lnTo>
                <a:lnTo>
                  <a:pt x="256774" y="1627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70"/>
          <p:cNvSpPr/>
          <p:nvPr/>
        </p:nvSpPr>
        <p:spPr>
          <a:xfrm>
            <a:off x="6080822" y="1532019"/>
            <a:ext cx="39075" cy="268207"/>
          </a:xfrm>
          <a:custGeom>
            <a:avLst/>
            <a:gdLst/>
            <a:ahLst/>
            <a:cxnLst/>
            <a:rect l="0" t="0" r="0" b="0"/>
            <a:pathLst>
              <a:path w="39075" h="268207">
                <a:moveTo>
                  <a:pt x="17082" y="11031"/>
                </a:moveTo>
                <a:lnTo>
                  <a:pt x="7981" y="1929"/>
                </a:lnTo>
                <a:lnTo>
                  <a:pt x="5299" y="200"/>
                </a:lnTo>
                <a:lnTo>
                  <a:pt x="3512" y="0"/>
                </a:lnTo>
                <a:lnTo>
                  <a:pt x="644" y="1973"/>
                </a:lnTo>
                <a:lnTo>
                  <a:pt x="251" y="7322"/>
                </a:lnTo>
                <a:lnTo>
                  <a:pt x="31" y="18504"/>
                </a:lnTo>
                <a:lnTo>
                  <a:pt x="0" y="21728"/>
                </a:lnTo>
                <a:lnTo>
                  <a:pt x="931" y="25782"/>
                </a:lnTo>
                <a:lnTo>
                  <a:pt x="2505" y="30390"/>
                </a:lnTo>
                <a:lnTo>
                  <a:pt x="4507" y="35367"/>
                </a:lnTo>
                <a:lnTo>
                  <a:pt x="5841" y="41542"/>
                </a:lnTo>
                <a:lnTo>
                  <a:pt x="6731" y="48517"/>
                </a:lnTo>
                <a:lnTo>
                  <a:pt x="7324" y="56024"/>
                </a:lnTo>
                <a:lnTo>
                  <a:pt x="7719" y="62934"/>
                </a:lnTo>
                <a:lnTo>
                  <a:pt x="8159" y="75691"/>
                </a:lnTo>
                <a:lnTo>
                  <a:pt x="9228" y="85570"/>
                </a:lnTo>
                <a:lnTo>
                  <a:pt x="14332" y="122969"/>
                </a:lnTo>
                <a:lnTo>
                  <a:pt x="15249" y="132329"/>
                </a:lnTo>
                <a:lnTo>
                  <a:pt x="15860" y="140473"/>
                </a:lnTo>
                <a:lnTo>
                  <a:pt x="17220" y="149713"/>
                </a:lnTo>
                <a:lnTo>
                  <a:pt x="19079" y="159683"/>
                </a:lnTo>
                <a:lnTo>
                  <a:pt x="21271" y="170140"/>
                </a:lnTo>
                <a:lnTo>
                  <a:pt x="23685" y="179016"/>
                </a:lnTo>
                <a:lnTo>
                  <a:pt x="26247" y="186838"/>
                </a:lnTo>
                <a:lnTo>
                  <a:pt x="28907" y="193958"/>
                </a:lnTo>
                <a:lnTo>
                  <a:pt x="30680" y="200610"/>
                </a:lnTo>
                <a:lnTo>
                  <a:pt x="31863" y="206949"/>
                </a:lnTo>
                <a:lnTo>
                  <a:pt x="32651" y="213081"/>
                </a:lnTo>
                <a:lnTo>
                  <a:pt x="33177" y="218121"/>
                </a:lnTo>
                <a:lnTo>
                  <a:pt x="33761" y="226261"/>
                </a:lnTo>
                <a:lnTo>
                  <a:pt x="34869" y="230717"/>
                </a:lnTo>
                <a:lnTo>
                  <a:pt x="36560" y="235593"/>
                </a:lnTo>
                <a:lnTo>
                  <a:pt x="38640" y="240749"/>
                </a:lnTo>
                <a:lnTo>
                  <a:pt x="39074" y="245139"/>
                </a:lnTo>
                <a:lnTo>
                  <a:pt x="38411" y="249018"/>
                </a:lnTo>
                <a:lnTo>
                  <a:pt x="37016" y="252556"/>
                </a:lnTo>
                <a:lnTo>
                  <a:pt x="36087" y="255868"/>
                </a:lnTo>
                <a:lnTo>
                  <a:pt x="35054" y="262087"/>
                </a:lnTo>
                <a:lnTo>
                  <a:pt x="34228" y="26820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71"/>
          <p:cNvSpPr/>
          <p:nvPr/>
        </p:nvSpPr>
        <p:spPr>
          <a:xfrm>
            <a:off x="5917882" y="1810376"/>
            <a:ext cx="368619" cy="58430"/>
          </a:xfrm>
          <a:custGeom>
            <a:avLst/>
            <a:gdLst/>
            <a:ahLst/>
            <a:cxnLst/>
            <a:rect l="0" t="0" r="0" b="0"/>
            <a:pathLst>
              <a:path w="368619" h="58430">
                <a:moveTo>
                  <a:pt x="0" y="58429"/>
                </a:moveTo>
                <a:lnTo>
                  <a:pt x="13652" y="49327"/>
                </a:lnTo>
                <a:lnTo>
                  <a:pt x="19579" y="46646"/>
                </a:lnTo>
                <a:lnTo>
                  <a:pt x="25435" y="44858"/>
                </a:lnTo>
                <a:lnTo>
                  <a:pt x="31244" y="43667"/>
                </a:lnTo>
                <a:lnTo>
                  <a:pt x="37022" y="42872"/>
                </a:lnTo>
                <a:lnTo>
                  <a:pt x="48522" y="41990"/>
                </a:lnTo>
                <a:lnTo>
                  <a:pt x="55208" y="40802"/>
                </a:lnTo>
                <a:lnTo>
                  <a:pt x="62523" y="39057"/>
                </a:lnTo>
                <a:lnTo>
                  <a:pt x="70257" y="36942"/>
                </a:lnTo>
                <a:lnTo>
                  <a:pt x="81128" y="34579"/>
                </a:lnTo>
                <a:lnTo>
                  <a:pt x="108447" y="29414"/>
                </a:lnTo>
                <a:lnTo>
                  <a:pt x="120875" y="27655"/>
                </a:lnTo>
                <a:lnTo>
                  <a:pt x="132019" y="26483"/>
                </a:lnTo>
                <a:lnTo>
                  <a:pt x="142305" y="25702"/>
                </a:lnTo>
                <a:lnTo>
                  <a:pt x="152973" y="24228"/>
                </a:lnTo>
                <a:lnTo>
                  <a:pt x="163894" y="22293"/>
                </a:lnTo>
                <a:lnTo>
                  <a:pt x="174986" y="20051"/>
                </a:lnTo>
                <a:lnTo>
                  <a:pt x="185237" y="18556"/>
                </a:lnTo>
                <a:lnTo>
                  <a:pt x="194928" y="17559"/>
                </a:lnTo>
                <a:lnTo>
                  <a:pt x="204247" y="16895"/>
                </a:lnTo>
                <a:lnTo>
                  <a:pt x="216175" y="15499"/>
                </a:lnTo>
                <a:lnTo>
                  <a:pt x="244668" y="11409"/>
                </a:lnTo>
                <a:lnTo>
                  <a:pt x="257410" y="8985"/>
                </a:lnTo>
                <a:lnTo>
                  <a:pt x="268761" y="6416"/>
                </a:lnTo>
                <a:lnTo>
                  <a:pt x="279187" y="3751"/>
                </a:lnTo>
                <a:lnTo>
                  <a:pt x="291852" y="1974"/>
                </a:lnTo>
                <a:lnTo>
                  <a:pt x="306010" y="790"/>
                </a:lnTo>
                <a:lnTo>
                  <a:pt x="321165" y="0"/>
                </a:lnTo>
                <a:lnTo>
                  <a:pt x="332220" y="426"/>
                </a:lnTo>
                <a:lnTo>
                  <a:pt x="340542" y="1663"/>
                </a:lnTo>
                <a:lnTo>
                  <a:pt x="347043" y="3440"/>
                </a:lnTo>
                <a:lnTo>
                  <a:pt x="352330" y="4624"/>
                </a:lnTo>
                <a:lnTo>
                  <a:pt x="356807" y="5414"/>
                </a:lnTo>
                <a:lnTo>
                  <a:pt x="368618" y="155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72"/>
          <p:cNvSpPr/>
          <p:nvPr/>
        </p:nvSpPr>
        <p:spPr>
          <a:xfrm>
            <a:off x="6091164" y="1928812"/>
            <a:ext cx="238199" cy="128589"/>
          </a:xfrm>
          <a:custGeom>
            <a:avLst/>
            <a:gdLst/>
            <a:ahLst/>
            <a:cxnLst/>
            <a:rect l="0" t="0" r="0" b="0"/>
            <a:pathLst>
              <a:path w="238199" h="128589">
                <a:moveTo>
                  <a:pt x="32458" y="0"/>
                </a:moveTo>
                <a:lnTo>
                  <a:pt x="56322" y="0"/>
                </a:lnTo>
                <a:lnTo>
                  <a:pt x="60750" y="953"/>
                </a:lnTo>
                <a:lnTo>
                  <a:pt x="64654" y="2540"/>
                </a:lnTo>
                <a:lnTo>
                  <a:pt x="71532" y="5892"/>
                </a:lnTo>
                <a:lnTo>
                  <a:pt x="77764" y="7381"/>
                </a:lnTo>
                <a:lnTo>
                  <a:pt x="83709" y="10583"/>
                </a:lnTo>
                <a:lnTo>
                  <a:pt x="86628" y="12770"/>
                </a:lnTo>
                <a:lnTo>
                  <a:pt x="92411" y="15201"/>
                </a:lnTo>
                <a:lnTo>
                  <a:pt x="95287" y="15849"/>
                </a:lnTo>
                <a:lnTo>
                  <a:pt x="97204" y="18186"/>
                </a:lnTo>
                <a:lnTo>
                  <a:pt x="98482" y="21649"/>
                </a:lnTo>
                <a:lnTo>
                  <a:pt x="99334" y="25863"/>
                </a:lnTo>
                <a:lnTo>
                  <a:pt x="99902" y="29624"/>
                </a:lnTo>
                <a:lnTo>
                  <a:pt x="100281" y="33085"/>
                </a:lnTo>
                <a:lnTo>
                  <a:pt x="100533" y="36344"/>
                </a:lnTo>
                <a:lnTo>
                  <a:pt x="99749" y="40422"/>
                </a:lnTo>
                <a:lnTo>
                  <a:pt x="98274" y="45046"/>
                </a:lnTo>
                <a:lnTo>
                  <a:pt x="96337" y="50033"/>
                </a:lnTo>
                <a:lnTo>
                  <a:pt x="94094" y="54310"/>
                </a:lnTo>
                <a:lnTo>
                  <a:pt x="91646" y="58114"/>
                </a:lnTo>
                <a:lnTo>
                  <a:pt x="89062" y="61603"/>
                </a:lnTo>
                <a:lnTo>
                  <a:pt x="86387" y="63929"/>
                </a:lnTo>
                <a:lnTo>
                  <a:pt x="83650" y="65479"/>
                </a:lnTo>
                <a:lnTo>
                  <a:pt x="77118" y="68154"/>
                </a:lnTo>
                <a:lnTo>
                  <a:pt x="67864" y="72518"/>
                </a:lnTo>
                <a:lnTo>
                  <a:pt x="63682" y="75016"/>
                </a:lnTo>
                <a:lnTo>
                  <a:pt x="59942" y="77633"/>
                </a:lnTo>
                <a:lnTo>
                  <a:pt x="56496" y="80330"/>
                </a:lnTo>
                <a:lnTo>
                  <a:pt x="52293" y="83081"/>
                </a:lnTo>
                <a:lnTo>
                  <a:pt x="47586" y="85867"/>
                </a:lnTo>
                <a:lnTo>
                  <a:pt x="42544" y="88678"/>
                </a:lnTo>
                <a:lnTo>
                  <a:pt x="31861" y="94340"/>
                </a:lnTo>
                <a:lnTo>
                  <a:pt x="26345" y="97183"/>
                </a:lnTo>
                <a:lnTo>
                  <a:pt x="21715" y="99079"/>
                </a:lnTo>
                <a:lnTo>
                  <a:pt x="17676" y="100343"/>
                </a:lnTo>
                <a:lnTo>
                  <a:pt x="14031" y="101185"/>
                </a:lnTo>
                <a:lnTo>
                  <a:pt x="7440" y="104661"/>
                </a:lnTo>
                <a:lnTo>
                  <a:pt x="4350" y="106922"/>
                </a:lnTo>
                <a:lnTo>
                  <a:pt x="2290" y="109381"/>
                </a:lnTo>
                <a:lnTo>
                  <a:pt x="916" y="111973"/>
                </a:lnTo>
                <a:lnTo>
                  <a:pt x="0" y="114654"/>
                </a:lnTo>
                <a:lnTo>
                  <a:pt x="1294" y="117393"/>
                </a:lnTo>
                <a:lnTo>
                  <a:pt x="4062" y="120172"/>
                </a:lnTo>
                <a:lnTo>
                  <a:pt x="7812" y="122977"/>
                </a:lnTo>
                <a:lnTo>
                  <a:pt x="14519" y="126094"/>
                </a:lnTo>
                <a:lnTo>
                  <a:pt x="20676" y="127479"/>
                </a:lnTo>
                <a:lnTo>
                  <a:pt x="26586" y="128095"/>
                </a:lnTo>
                <a:lnTo>
                  <a:pt x="30449" y="128259"/>
                </a:lnTo>
                <a:lnTo>
                  <a:pt x="39820" y="128442"/>
                </a:lnTo>
                <a:lnTo>
                  <a:pt x="55806" y="128544"/>
                </a:lnTo>
                <a:lnTo>
                  <a:pt x="68978" y="127606"/>
                </a:lnTo>
                <a:lnTo>
                  <a:pt x="109014" y="124024"/>
                </a:lnTo>
                <a:lnTo>
                  <a:pt x="125406" y="121735"/>
                </a:lnTo>
                <a:lnTo>
                  <a:pt x="138238" y="119257"/>
                </a:lnTo>
                <a:lnTo>
                  <a:pt x="148698" y="116652"/>
                </a:lnTo>
                <a:lnTo>
                  <a:pt x="159481" y="114916"/>
                </a:lnTo>
                <a:lnTo>
                  <a:pt x="170480" y="113758"/>
                </a:lnTo>
                <a:lnTo>
                  <a:pt x="181623" y="112986"/>
                </a:lnTo>
                <a:lnTo>
                  <a:pt x="192861" y="112472"/>
                </a:lnTo>
                <a:lnTo>
                  <a:pt x="215508" y="111900"/>
                </a:lnTo>
                <a:lnTo>
                  <a:pt x="223072" y="112700"/>
                </a:lnTo>
                <a:lnTo>
                  <a:pt x="228114" y="114186"/>
                </a:lnTo>
                <a:lnTo>
                  <a:pt x="231475" y="116129"/>
                </a:lnTo>
                <a:lnTo>
                  <a:pt x="233716" y="118377"/>
                </a:lnTo>
                <a:lnTo>
                  <a:pt x="235210" y="120828"/>
                </a:lnTo>
                <a:lnTo>
                  <a:pt x="238198" y="1285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73"/>
          <p:cNvSpPr/>
          <p:nvPr/>
        </p:nvSpPr>
        <p:spPr>
          <a:xfrm>
            <a:off x="1211579" y="2160270"/>
            <a:ext cx="42864" cy="186899"/>
          </a:xfrm>
          <a:custGeom>
            <a:avLst/>
            <a:gdLst/>
            <a:ahLst/>
            <a:cxnLst/>
            <a:rect l="0" t="0" r="0" b="0"/>
            <a:pathLst>
              <a:path w="42864" h="186899">
                <a:moveTo>
                  <a:pt x="0" y="0"/>
                </a:moveTo>
                <a:lnTo>
                  <a:pt x="9102" y="4550"/>
                </a:lnTo>
                <a:lnTo>
                  <a:pt x="11783" y="6843"/>
                </a:lnTo>
                <a:lnTo>
                  <a:pt x="13571" y="9325"/>
                </a:lnTo>
                <a:lnTo>
                  <a:pt x="14762" y="11931"/>
                </a:lnTo>
                <a:lnTo>
                  <a:pt x="15557" y="15574"/>
                </a:lnTo>
                <a:lnTo>
                  <a:pt x="16086" y="19907"/>
                </a:lnTo>
                <a:lnTo>
                  <a:pt x="16439" y="24702"/>
                </a:lnTo>
                <a:lnTo>
                  <a:pt x="16675" y="28850"/>
                </a:lnTo>
                <a:lnTo>
                  <a:pt x="16936" y="36000"/>
                </a:lnTo>
                <a:lnTo>
                  <a:pt x="17127" y="89987"/>
                </a:lnTo>
                <a:lnTo>
                  <a:pt x="18086" y="98091"/>
                </a:lnTo>
                <a:lnTo>
                  <a:pt x="19677" y="104446"/>
                </a:lnTo>
                <a:lnTo>
                  <a:pt x="21691" y="109636"/>
                </a:lnTo>
                <a:lnTo>
                  <a:pt x="23033" y="114048"/>
                </a:lnTo>
                <a:lnTo>
                  <a:pt x="23928" y="117942"/>
                </a:lnTo>
                <a:lnTo>
                  <a:pt x="24525" y="121490"/>
                </a:lnTo>
                <a:lnTo>
                  <a:pt x="24922" y="125761"/>
                </a:lnTo>
                <a:lnTo>
                  <a:pt x="25188" y="130513"/>
                </a:lnTo>
                <a:lnTo>
                  <a:pt x="25482" y="139921"/>
                </a:lnTo>
                <a:lnTo>
                  <a:pt x="25671" y="153721"/>
                </a:lnTo>
                <a:lnTo>
                  <a:pt x="25687" y="156773"/>
                </a:lnTo>
                <a:lnTo>
                  <a:pt x="26650" y="159760"/>
                </a:lnTo>
                <a:lnTo>
                  <a:pt x="28244" y="162704"/>
                </a:lnTo>
                <a:lnTo>
                  <a:pt x="30260" y="165619"/>
                </a:lnTo>
                <a:lnTo>
                  <a:pt x="31603" y="168515"/>
                </a:lnTo>
                <a:lnTo>
                  <a:pt x="32499" y="171398"/>
                </a:lnTo>
                <a:lnTo>
                  <a:pt x="33494" y="177142"/>
                </a:lnTo>
                <a:lnTo>
                  <a:pt x="33936" y="182869"/>
                </a:lnTo>
                <a:lnTo>
                  <a:pt x="35007" y="184778"/>
                </a:lnTo>
                <a:lnTo>
                  <a:pt x="36673" y="186050"/>
                </a:lnTo>
                <a:lnTo>
                  <a:pt x="38736" y="186898"/>
                </a:lnTo>
                <a:lnTo>
                  <a:pt x="40112" y="186511"/>
                </a:lnTo>
                <a:lnTo>
                  <a:pt x="41029" y="185301"/>
                </a:lnTo>
                <a:lnTo>
                  <a:pt x="42863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74"/>
          <p:cNvSpPr/>
          <p:nvPr/>
        </p:nvSpPr>
        <p:spPr>
          <a:xfrm>
            <a:off x="1117282" y="2417445"/>
            <a:ext cx="342901" cy="42863"/>
          </a:xfrm>
          <a:custGeom>
            <a:avLst/>
            <a:gdLst/>
            <a:ahLst/>
            <a:cxnLst/>
            <a:rect l="0" t="0" r="0" b="0"/>
            <a:pathLst>
              <a:path w="342901" h="42863">
                <a:moveTo>
                  <a:pt x="0" y="42862"/>
                </a:moveTo>
                <a:lnTo>
                  <a:pt x="18203" y="38311"/>
                </a:lnTo>
                <a:lnTo>
                  <a:pt x="39840" y="33537"/>
                </a:lnTo>
                <a:lnTo>
                  <a:pt x="52278" y="30930"/>
                </a:lnTo>
                <a:lnTo>
                  <a:pt x="63427" y="29193"/>
                </a:lnTo>
                <a:lnTo>
                  <a:pt x="73717" y="28034"/>
                </a:lnTo>
                <a:lnTo>
                  <a:pt x="83435" y="27262"/>
                </a:lnTo>
                <a:lnTo>
                  <a:pt x="92771" y="25795"/>
                </a:lnTo>
                <a:lnTo>
                  <a:pt x="101852" y="23863"/>
                </a:lnTo>
                <a:lnTo>
                  <a:pt x="110764" y="21624"/>
                </a:lnTo>
                <a:lnTo>
                  <a:pt x="118610" y="20131"/>
                </a:lnTo>
                <a:lnTo>
                  <a:pt x="125746" y="19135"/>
                </a:lnTo>
                <a:lnTo>
                  <a:pt x="132408" y="18472"/>
                </a:lnTo>
                <a:lnTo>
                  <a:pt x="139707" y="17077"/>
                </a:lnTo>
                <a:lnTo>
                  <a:pt x="147431" y="15195"/>
                </a:lnTo>
                <a:lnTo>
                  <a:pt x="155437" y="12987"/>
                </a:lnTo>
                <a:lnTo>
                  <a:pt x="163632" y="11515"/>
                </a:lnTo>
                <a:lnTo>
                  <a:pt x="171953" y="10534"/>
                </a:lnTo>
                <a:lnTo>
                  <a:pt x="180358" y="9880"/>
                </a:lnTo>
                <a:lnTo>
                  <a:pt x="191676" y="8492"/>
                </a:lnTo>
                <a:lnTo>
                  <a:pt x="219492" y="4409"/>
                </a:lnTo>
                <a:lnTo>
                  <a:pt x="232053" y="2939"/>
                </a:lnTo>
                <a:lnTo>
                  <a:pt x="243284" y="1959"/>
                </a:lnTo>
                <a:lnTo>
                  <a:pt x="262431" y="870"/>
                </a:lnTo>
                <a:lnTo>
                  <a:pt x="277291" y="387"/>
                </a:lnTo>
                <a:lnTo>
                  <a:pt x="302353" y="76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75"/>
          <p:cNvSpPr/>
          <p:nvPr/>
        </p:nvSpPr>
        <p:spPr>
          <a:xfrm>
            <a:off x="1228724" y="2478684"/>
            <a:ext cx="300039" cy="127356"/>
          </a:xfrm>
          <a:custGeom>
            <a:avLst/>
            <a:gdLst/>
            <a:ahLst/>
            <a:cxnLst/>
            <a:rect l="0" t="0" r="0" b="0"/>
            <a:pathLst>
              <a:path w="300039" h="127356">
                <a:moveTo>
                  <a:pt x="0" y="24486"/>
                </a:moveTo>
                <a:lnTo>
                  <a:pt x="11932" y="12554"/>
                </a:lnTo>
                <a:lnTo>
                  <a:pt x="14622" y="10816"/>
                </a:lnTo>
                <a:lnTo>
                  <a:pt x="20152" y="8885"/>
                </a:lnTo>
                <a:lnTo>
                  <a:pt x="28324" y="8027"/>
                </a:lnTo>
                <a:lnTo>
                  <a:pt x="33170" y="7798"/>
                </a:lnTo>
                <a:lnTo>
                  <a:pt x="37354" y="6693"/>
                </a:lnTo>
                <a:lnTo>
                  <a:pt x="44542" y="2925"/>
                </a:lnTo>
                <a:lnTo>
                  <a:pt x="53452" y="616"/>
                </a:lnTo>
                <a:lnTo>
                  <a:pt x="58495" y="0"/>
                </a:lnTo>
                <a:lnTo>
                  <a:pt x="62809" y="542"/>
                </a:lnTo>
                <a:lnTo>
                  <a:pt x="66638" y="1856"/>
                </a:lnTo>
                <a:lnTo>
                  <a:pt x="70143" y="3684"/>
                </a:lnTo>
                <a:lnTo>
                  <a:pt x="79117" y="5715"/>
                </a:lnTo>
                <a:lnTo>
                  <a:pt x="84177" y="6257"/>
                </a:lnTo>
                <a:lnTo>
                  <a:pt x="88503" y="7571"/>
                </a:lnTo>
                <a:lnTo>
                  <a:pt x="92340" y="9399"/>
                </a:lnTo>
                <a:lnTo>
                  <a:pt x="99143" y="13018"/>
                </a:lnTo>
                <a:lnTo>
                  <a:pt x="108328" y="16008"/>
                </a:lnTo>
                <a:lnTo>
                  <a:pt x="111271" y="17881"/>
                </a:lnTo>
                <a:lnTo>
                  <a:pt x="114186" y="20083"/>
                </a:lnTo>
                <a:lnTo>
                  <a:pt x="116129" y="22503"/>
                </a:lnTo>
                <a:lnTo>
                  <a:pt x="117424" y="25069"/>
                </a:lnTo>
                <a:lnTo>
                  <a:pt x="118288" y="27732"/>
                </a:lnTo>
                <a:lnTo>
                  <a:pt x="116959" y="32365"/>
                </a:lnTo>
                <a:lnTo>
                  <a:pt x="114168" y="38311"/>
                </a:lnTo>
                <a:lnTo>
                  <a:pt x="110402" y="45133"/>
                </a:lnTo>
                <a:lnTo>
                  <a:pt x="106939" y="50633"/>
                </a:lnTo>
                <a:lnTo>
                  <a:pt x="103678" y="55252"/>
                </a:lnTo>
                <a:lnTo>
                  <a:pt x="100551" y="59284"/>
                </a:lnTo>
                <a:lnTo>
                  <a:pt x="97514" y="63877"/>
                </a:lnTo>
                <a:lnTo>
                  <a:pt x="94537" y="68844"/>
                </a:lnTo>
                <a:lnTo>
                  <a:pt x="91600" y="74060"/>
                </a:lnTo>
                <a:lnTo>
                  <a:pt x="87737" y="77538"/>
                </a:lnTo>
                <a:lnTo>
                  <a:pt x="83256" y="79856"/>
                </a:lnTo>
                <a:lnTo>
                  <a:pt x="78364" y="81402"/>
                </a:lnTo>
                <a:lnTo>
                  <a:pt x="75103" y="83385"/>
                </a:lnTo>
                <a:lnTo>
                  <a:pt x="72929" y="85659"/>
                </a:lnTo>
                <a:lnTo>
                  <a:pt x="71479" y="88128"/>
                </a:lnTo>
                <a:lnTo>
                  <a:pt x="68608" y="90726"/>
                </a:lnTo>
                <a:lnTo>
                  <a:pt x="64789" y="93411"/>
                </a:lnTo>
                <a:lnTo>
                  <a:pt x="60338" y="96153"/>
                </a:lnTo>
                <a:lnTo>
                  <a:pt x="56418" y="98934"/>
                </a:lnTo>
                <a:lnTo>
                  <a:pt x="52852" y="101741"/>
                </a:lnTo>
                <a:lnTo>
                  <a:pt x="49522" y="104564"/>
                </a:lnTo>
                <a:lnTo>
                  <a:pt x="43283" y="107701"/>
                </a:lnTo>
                <a:lnTo>
                  <a:pt x="40285" y="108538"/>
                </a:lnTo>
                <a:lnTo>
                  <a:pt x="34415" y="112007"/>
                </a:lnTo>
                <a:lnTo>
                  <a:pt x="27436" y="117445"/>
                </a:lnTo>
                <a:lnTo>
                  <a:pt x="23941" y="120728"/>
                </a:lnTo>
                <a:lnTo>
                  <a:pt x="21676" y="122938"/>
                </a:lnTo>
                <a:lnTo>
                  <a:pt x="21118" y="124410"/>
                </a:lnTo>
                <a:lnTo>
                  <a:pt x="21699" y="125392"/>
                </a:lnTo>
                <a:lnTo>
                  <a:pt x="23039" y="126046"/>
                </a:lnTo>
                <a:lnTo>
                  <a:pt x="27067" y="126774"/>
                </a:lnTo>
                <a:lnTo>
                  <a:pt x="34690" y="127183"/>
                </a:lnTo>
                <a:lnTo>
                  <a:pt x="42981" y="127304"/>
                </a:lnTo>
                <a:lnTo>
                  <a:pt x="91591" y="127355"/>
                </a:lnTo>
                <a:lnTo>
                  <a:pt x="97256" y="126402"/>
                </a:lnTo>
                <a:lnTo>
                  <a:pt x="102937" y="124815"/>
                </a:lnTo>
                <a:lnTo>
                  <a:pt x="108630" y="122805"/>
                </a:lnTo>
                <a:lnTo>
                  <a:pt x="114330" y="121464"/>
                </a:lnTo>
                <a:lnTo>
                  <a:pt x="120035" y="120570"/>
                </a:lnTo>
                <a:lnTo>
                  <a:pt x="125744" y="119975"/>
                </a:lnTo>
                <a:lnTo>
                  <a:pt x="133359" y="119578"/>
                </a:lnTo>
                <a:lnTo>
                  <a:pt x="151981" y="119136"/>
                </a:lnTo>
                <a:lnTo>
                  <a:pt x="162281" y="118066"/>
                </a:lnTo>
                <a:lnTo>
                  <a:pt x="172957" y="116400"/>
                </a:lnTo>
                <a:lnTo>
                  <a:pt x="183885" y="114337"/>
                </a:lnTo>
                <a:lnTo>
                  <a:pt x="193075" y="112961"/>
                </a:lnTo>
                <a:lnTo>
                  <a:pt x="201107" y="112044"/>
                </a:lnTo>
                <a:lnTo>
                  <a:pt x="208366" y="111433"/>
                </a:lnTo>
                <a:lnTo>
                  <a:pt x="215111" y="111026"/>
                </a:lnTo>
                <a:lnTo>
                  <a:pt x="227685" y="110573"/>
                </a:lnTo>
                <a:lnTo>
                  <a:pt x="277572" y="110243"/>
                </a:lnTo>
                <a:lnTo>
                  <a:pt x="283156" y="111184"/>
                </a:lnTo>
                <a:lnTo>
                  <a:pt x="287831" y="112765"/>
                </a:lnTo>
                <a:lnTo>
                  <a:pt x="300038" y="1187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76"/>
          <p:cNvSpPr/>
          <p:nvPr/>
        </p:nvSpPr>
        <p:spPr>
          <a:xfrm>
            <a:off x="3011804" y="2245995"/>
            <a:ext cx="34291" cy="128588"/>
          </a:xfrm>
          <a:custGeom>
            <a:avLst/>
            <a:gdLst/>
            <a:ahLst/>
            <a:cxnLst/>
            <a:rect l="0" t="0" r="0" b="0"/>
            <a:pathLst>
              <a:path w="34291" h="128588">
                <a:moveTo>
                  <a:pt x="0" y="0"/>
                </a:moveTo>
                <a:lnTo>
                  <a:pt x="0" y="21033"/>
                </a:lnTo>
                <a:lnTo>
                  <a:pt x="953" y="27357"/>
                </a:lnTo>
                <a:lnTo>
                  <a:pt x="2540" y="33478"/>
                </a:lnTo>
                <a:lnTo>
                  <a:pt x="4551" y="39463"/>
                </a:lnTo>
                <a:lnTo>
                  <a:pt x="5892" y="45359"/>
                </a:lnTo>
                <a:lnTo>
                  <a:pt x="6786" y="51194"/>
                </a:lnTo>
                <a:lnTo>
                  <a:pt x="7381" y="56989"/>
                </a:lnTo>
                <a:lnTo>
                  <a:pt x="7779" y="61805"/>
                </a:lnTo>
                <a:lnTo>
                  <a:pt x="8044" y="65968"/>
                </a:lnTo>
                <a:lnTo>
                  <a:pt x="8220" y="69696"/>
                </a:lnTo>
                <a:lnTo>
                  <a:pt x="9290" y="73134"/>
                </a:lnTo>
                <a:lnTo>
                  <a:pt x="10956" y="76378"/>
                </a:lnTo>
                <a:lnTo>
                  <a:pt x="13019" y="79494"/>
                </a:lnTo>
                <a:lnTo>
                  <a:pt x="14395" y="83476"/>
                </a:lnTo>
                <a:lnTo>
                  <a:pt x="15312" y="88035"/>
                </a:lnTo>
                <a:lnTo>
                  <a:pt x="15923" y="92980"/>
                </a:lnTo>
                <a:lnTo>
                  <a:pt x="17283" y="97229"/>
                </a:lnTo>
                <a:lnTo>
                  <a:pt x="19142" y="101014"/>
                </a:lnTo>
                <a:lnTo>
                  <a:pt x="21334" y="104490"/>
                </a:lnTo>
                <a:lnTo>
                  <a:pt x="23748" y="108712"/>
                </a:lnTo>
                <a:lnTo>
                  <a:pt x="34290" y="1285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77"/>
          <p:cNvSpPr/>
          <p:nvPr/>
        </p:nvSpPr>
        <p:spPr>
          <a:xfrm>
            <a:off x="2934652" y="2400300"/>
            <a:ext cx="222886" cy="34290"/>
          </a:xfrm>
          <a:custGeom>
            <a:avLst/>
            <a:gdLst/>
            <a:ahLst/>
            <a:cxnLst/>
            <a:rect l="0" t="0" r="0" b="0"/>
            <a:pathLst>
              <a:path w="222886" h="34290">
                <a:moveTo>
                  <a:pt x="0" y="34289"/>
                </a:moveTo>
                <a:lnTo>
                  <a:pt x="13652" y="29739"/>
                </a:lnTo>
                <a:lnTo>
                  <a:pt x="19579" y="28398"/>
                </a:lnTo>
                <a:lnTo>
                  <a:pt x="25435" y="27504"/>
                </a:lnTo>
                <a:lnTo>
                  <a:pt x="31244" y="26909"/>
                </a:lnTo>
                <a:lnTo>
                  <a:pt x="37022" y="25559"/>
                </a:lnTo>
                <a:lnTo>
                  <a:pt x="42779" y="23707"/>
                </a:lnTo>
                <a:lnTo>
                  <a:pt x="48522" y="21519"/>
                </a:lnTo>
                <a:lnTo>
                  <a:pt x="56160" y="20061"/>
                </a:lnTo>
                <a:lnTo>
                  <a:pt x="65063" y="19089"/>
                </a:lnTo>
                <a:lnTo>
                  <a:pt x="74808" y="18441"/>
                </a:lnTo>
                <a:lnTo>
                  <a:pt x="86067" y="17056"/>
                </a:lnTo>
                <a:lnTo>
                  <a:pt x="98335" y="15181"/>
                </a:lnTo>
                <a:lnTo>
                  <a:pt x="111277" y="12978"/>
                </a:lnTo>
                <a:lnTo>
                  <a:pt x="122762" y="11509"/>
                </a:lnTo>
                <a:lnTo>
                  <a:pt x="133276" y="10530"/>
                </a:lnTo>
                <a:lnTo>
                  <a:pt x="143144" y="9878"/>
                </a:lnTo>
                <a:lnTo>
                  <a:pt x="153531" y="8490"/>
                </a:lnTo>
                <a:lnTo>
                  <a:pt x="164267" y="6612"/>
                </a:lnTo>
                <a:lnTo>
                  <a:pt x="175234" y="4408"/>
                </a:lnTo>
                <a:lnTo>
                  <a:pt x="184450" y="2938"/>
                </a:lnTo>
                <a:lnTo>
                  <a:pt x="192499" y="1959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78"/>
          <p:cNvSpPr/>
          <p:nvPr/>
        </p:nvSpPr>
        <p:spPr>
          <a:xfrm>
            <a:off x="3063239" y="2460412"/>
            <a:ext cx="205741" cy="68459"/>
          </a:xfrm>
          <a:custGeom>
            <a:avLst/>
            <a:gdLst/>
            <a:ahLst/>
            <a:cxnLst/>
            <a:rect l="0" t="0" r="0" b="0"/>
            <a:pathLst>
              <a:path w="205741" h="68459">
                <a:moveTo>
                  <a:pt x="0" y="8468"/>
                </a:moveTo>
                <a:lnTo>
                  <a:pt x="13653" y="3917"/>
                </a:lnTo>
                <a:lnTo>
                  <a:pt x="18627" y="2576"/>
                </a:lnTo>
                <a:lnTo>
                  <a:pt x="22896" y="1682"/>
                </a:lnTo>
                <a:lnTo>
                  <a:pt x="26694" y="1087"/>
                </a:lnTo>
                <a:lnTo>
                  <a:pt x="31131" y="690"/>
                </a:lnTo>
                <a:lnTo>
                  <a:pt x="35994" y="425"/>
                </a:lnTo>
                <a:lnTo>
                  <a:pt x="49400" y="52"/>
                </a:lnTo>
                <a:lnTo>
                  <a:pt x="52936" y="0"/>
                </a:lnTo>
                <a:lnTo>
                  <a:pt x="57199" y="917"/>
                </a:lnTo>
                <a:lnTo>
                  <a:pt x="61945" y="2482"/>
                </a:lnTo>
                <a:lnTo>
                  <a:pt x="67014" y="4477"/>
                </a:lnTo>
                <a:lnTo>
                  <a:pt x="71346" y="6760"/>
                </a:lnTo>
                <a:lnTo>
                  <a:pt x="75187" y="9234"/>
                </a:lnTo>
                <a:lnTo>
                  <a:pt x="78700" y="11836"/>
                </a:lnTo>
                <a:lnTo>
                  <a:pt x="81994" y="13571"/>
                </a:lnTo>
                <a:lnTo>
                  <a:pt x="88195" y="15498"/>
                </a:lnTo>
                <a:lnTo>
                  <a:pt x="90229" y="16965"/>
                </a:lnTo>
                <a:lnTo>
                  <a:pt x="91586" y="18895"/>
                </a:lnTo>
                <a:lnTo>
                  <a:pt x="92490" y="21134"/>
                </a:lnTo>
                <a:lnTo>
                  <a:pt x="92140" y="23579"/>
                </a:lnTo>
                <a:lnTo>
                  <a:pt x="90954" y="26162"/>
                </a:lnTo>
                <a:lnTo>
                  <a:pt x="89211" y="28836"/>
                </a:lnTo>
                <a:lnTo>
                  <a:pt x="87097" y="30619"/>
                </a:lnTo>
                <a:lnTo>
                  <a:pt x="84735" y="31808"/>
                </a:lnTo>
                <a:lnTo>
                  <a:pt x="82207" y="32600"/>
                </a:lnTo>
                <a:lnTo>
                  <a:pt x="77665" y="35986"/>
                </a:lnTo>
                <a:lnTo>
                  <a:pt x="71779" y="41101"/>
                </a:lnTo>
                <a:lnTo>
                  <a:pt x="64998" y="47368"/>
                </a:lnTo>
                <a:lnTo>
                  <a:pt x="60477" y="52499"/>
                </a:lnTo>
                <a:lnTo>
                  <a:pt x="57463" y="56872"/>
                </a:lnTo>
                <a:lnTo>
                  <a:pt x="51788" y="67796"/>
                </a:lnTo>
                <a:lnTo>
                  <a:pt x="56672" y="68173"/>
                </a:lnTo>
                <a:lnTo>
                  <a:pt x="60642" y="68274"/>
                </a:lnTo>
                <a:lnTo>
                  <a:pt x="121271" y="68458"/>
                </a:lnTo>
                <a:lnTo>
                  <a:pt x="130377" y="67511"/>
                </a:lnTo>
                <a:lnTo>
                  <a:pt x="140258" y="65927"/>
                </a:lnTo>
                <a:lnTo>
                  <a:pt x="150656" y="63919"/>
                </a:lnTo>
                <a:lnTo>
                  <a:pt x="158540" y="62580"/>
                </a:lnTo>
                <a:lnTo>
                  <a:pt x="164749" y="61688"/>
                </a:lnTo>
                <a:lnTo>
                  <a:pt x="205740" y="599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79"/>
          <p:cNvSpPr/>
          <p:nvPr/>
        </p:nvSpPr>
        <p:spPr>
          <a:xfrm>
            <a:off x="397192" y="5589270"/>
            <a:ext cx="42822" cy="351473"/>
          </a:xfrm>
          <a:custGeom>
            <a:avLst/>
            <a:gdLst/>
            <a:ahLst/>
            <a:cxnLst/>
            <a:rect l="0" t="0" r="0" b="0"/>
            <a:pathLst>
              <a:path w="42822" h="351473">
                <a:moveTo>
                  <a:pt x="0" y="0"/>
                </a:moveTo>
                <a:lnTo>
                  <a:pt x="0" y="11931"/>
                </a:lnTo>
                <a:lnTo>
                  <a:pt x="952" y="16527"/>
                </a:lnTo>
                <a:lnTo>
                  <a:pt x="2540" y="22447"/>
                </a:lnTo>
                <a:lnTo>
                  <a:pt x="4551" y="29252"/>
                </a:lnTo>
                <a:lnTo>
                  <a:pt x="6844" y="35694"/>
                </a:lnTo>
                <a:lnTo>
                  <a:pt x="9325" y="41894"/>
                </a:lnTo>
                <a:lnTo>
                  <a:pt x="11932" y="47931"/>
                </a:lnTo>
                <a:lnTo>
                  <a:pt x="13669" y="54814"/>
                </a:lnTo>
                <a:lnTo>
                  <a:pt x="14828" y="62260"/>
                </a:lnTo>
                <a:lnTo>
                  <a:pt x="15600" y="70082"/>
                </a:lnTo>
                <a:lnTo>
                  <a:pt x="17068" y="78154"/>
                </a:lnTo>
                <a:lnTo>
                  <a:pt x="18998" y="86392"/>
                </a:lnTo>
                <a:lnTo>
                  <a:pt x="21238" y="94742"/>
                </a:lnTo>
                <a:lnTo>
                  <a:pt x="22731" y="104118"/>
                </a:lnTo>
                <a:lnTo>
                  <a:pt x="23727" y="114180"/>
                </a:lnTo>
                <a:lnTo>
                  <a:pt x="24390" y="124697"/>
                </a:lnTo>
                <a:lnTo>
                  <a:pt x="25785" y="138377"/>
                </a:lnTo>
                <a:lnTo>
                  <a:pt x="29875" y="171355"/>
                </a:lnTo>
                <a:lnTo>
                  <a:pt x="32299" y="186627"/>
                </a:lnTo>
                <a:lnTo>
                  <a:pt x="34868" y="200618"/>
                </a:lnTo>
                <a:lnTo>
                  <a:pt x="37533" y="213755"/>
                </a:lnTo>
                <a:lnTo>
                  <a:pt x="39309" y="228228"/>
                </a:lnTo>
                <a:lnTo>
                  <a:pt x="40494" y="243592"/>
                </a:lnTo>
                <a:lnTo>
                  <a:pt x="41810" y="272093"/>
                </a:lnTo>
                <a:lnTo>
                  <a:pt x="42550" y="298848"/>
                </a:lnTo>
                <a:lnTo>
                  <a:pt x="42821" y="335488"/>
                </a:lnTo>
                <a:lnTo>
                  <a:pt x="41883" y="340816"/>
                </a:lnTo>
                <a:lnTo>
                  <a:pt x="40304" y="344368"/>
                </a:lnTo>
                <a:lnTo>
                  <a:pt x="38299" y="346736"/>
                </a:lnTo>
                <a:lnTo>
                  <a:pt x="36010" y="348315"/>
                </a:lnTo>
                <a:lnTo>
                  <a:pt x="33532" y="349367"/>
                </a:lnTo>
                <a:lnTo>
                  <a:pt x="25717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80"/>
          <p:cNvSpPr/>
          <p:nvPr/>
        </p:nvSpPr>
        <p:spPr>
          <a:xfrm>
            <a:off x="535544" y="5546407"/>
            <a:ext cx="33099" cy="368619"/>
          </a:xfrm>
          <a:custGeom>
            <a:avLst/>
            <a:gdLst/>
            <a:ahLst/>
            <a:cxnLst/>
            <a:rect l="0" t="0" r="0" b="0"/>
            <a:pathLst>
              <a:path w="33099" h="368619">
                <a:moveTo>
                  <a:pt x="7380" y="0"/>
                </a:moveTo>
                <a:lnTo>
                  <a:pt x="2830" y="9102"/>
                </a:lnTo>
                <a:lnTo>
                  <a:pt x="1489" y="12735"/>
                </a:lnTo>
                <a:lnTo>
                  <a:pt x="595" y="16110"/>
                </a:lnTo>
                <a:lnTo>
                  <a:pt x="0" y="19313"/>
                </a:lnTo>
                <a:lnTo>
                  <a:pt x="555" y="23353"/>
                </a:lnTo>
                <a:lnTo>
                  <a:pt x="1878" y="27951"/>
                </a:lnTo>
                <a:lnTo>
                  <a:pt x="3712" y="32921"/>
                </a:lnTo>
                <a:lnTo>
                  <a:pt x="4935" y="38140"/>
                </a:lnTo>
                <a:lnTo>
                  <a:pt x="5750" y="43525"/>
                </a:lnTo>
                <a:lnTo>
                  <a:pt x="6293" y="49019"/>
                </a:lnTo>
                <a:lnTo>
                  <a:pt x="6656" y="55539"/>
                </a:lnTo>
                <a:lnTo>
                  <a:pt x="7058" y="70404"/>
                </a:lnTo>
                <a:lnTo>
                  <a:pt x="7352" y="112795"/>
                </a:lnTo>
                <a:lnTo>
                  <a:pt x="8314" y="121869"/>
                </a:lnTo>
                <a:lnTo>
                  <a:pt x="9908" y="131728"/>
                </a:lnTo>
                <a:lnTo>
                  <a:pt x="11923" y="142112"/>
                </a:lnTo>
                <a:lnTo>
                  <a:pt x="13266" y="157606"/>
                </a:lnTo>
                <a:lnTo>
                  <a:pt x="14162" y="176508"/>
                </a:lnTo>
                <a:lnTo>
                  <a:pt x="14759" y="197683"/>
                </a:lnTo>
                <a:lnTo>
                  <a:pt x="16109" y="214656"/>
                </a:lnTo>
                <a:lnTo>
                  <a:pt x="17962" y="228829"/>
                </a:lnTo>
                <a:lnTo>
                  <a:pt x="20150" y="241135"/>
                </a:lnTo>
                <a:lnTo>
                  <a:pt x="21608" y="252197"/>
                </a:lnTo>
                <a:lnTo>
                  <a:pt x="22581" y="262429"/>
                </a:lnTo>
                <a:lnTo>
                  <a:pt x="23229" y="272107"/>
                </a:lnTo>
                <a:lnTo>
                  <a:pt x="23949" y="287942"/>
                </a:lnTo>
                <a:lnTo>
                  <a:pt x="24141" y="294831"/>
                </a:lnTo>
                <a:lnTo>
                  <a:pt x="25222" y="300377"/>
                </a:lnTo>
                <a:lnTo>
                  <a:pt x="26895" y="305026"/>
                </a:lnTo>
                <a:lnTo>
                  <a:pt x="28962" y="309078"/>
                </a:lnTo>
                <a:lnTo>
                  <a:pt x="30341" y="313685"/>
                </a:lnTo>
                <a:lnTo>
                  <a:pt x="31260" y="318661"/>
                </a:lnTo>
                <a:lnTo>
                  <a:pt x="32281" y="329270"/>
                </a:lnTo>
                <a:lnTo>
                  <a:pt x="32735" y="340335"/>
                </a:lnTo>
                <a:lnTo>
                  <a:pt x="32937" y="349062"/>
                </a:lnTo>
                <a:lnTo>
                  <a:pt x="33098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81"/>
          <p:cNvSpPr/>
          <p:nvPr/>
        </p:nvSpPr>
        <p:spPr>
          <a:xfrm>
            <a:off x="345757" y="5683567"/>
            <a:ext cx="325756" cy="162879"/>
          </a:xfrm>
          <a:custGeom>
            <a:avLst/>
            <a:gdLst/>
            <a:ahLst/>
            <a:cxnLst/>
            <a:rect l="0" t="0" r="0" b="0"/>
            <a:pathLst>
              <a:path w="325756" h="162879">
                <a:moveTo>
                  <a:pt x="0" y="162878"/>
                </a:moveTo>
                <a:lnTo>
                  <a:pt x="4551" y="153776"/>
                </a:lnTo>
                <a:lnTo>
                  <a:pt x="7796" y="151095"/>
                </a:lnTo>
                <a:lnTo>
                  <a:pt x="11865" y="149307"/>
                </a:lnTo>
                <a:lnTo>
                  <a:pt x="21466" y="146369"/>
                </a:lnTo>
                <a:lnTo>
                  <a:pt x="26693" y="144252"/>
                </a:lnTo>
                <a:lnTo>
                  <a:pt x="94019" y="114887"/>
                </a:lnTo>
                <a:lnTo>
                  <a:pt x="102684" y="110882"/>
                </a:lnTo>
                <a:lnTo>
                  <a:pt x="112271" y="107259"/>
                </a:lnTo>
                <a:lnTo>
                  <a:pt x="122472" y="103891"/>
                </a:lnTo>
                <a:lnTo>
                  <a:pt x="133083" y="100693"/>
                </a:lnTo>
                <a:lnTo>
                  <a:pt x="142062" y="97609"/>
                </a:lnTo>
                <a:lnTo>
                  <a:pt x="149953" y="94600"/>
                </a:lnTo>
                <a:lnTo>
                  <a:pt x="157119" y="91642"/>
                </a:lnTo>
                <a:lnTo>
                  <a:pt x="164753" y="87765"/>
                </a:lnTo>
                <a:lnTo>
                  <a:pt x="172701" y="83275"/>
                </a:lnTo>
                <a:lnTo>
                  <a:pt x="180856" y="78377"/>
                </a:lnTo>
                <a:lnTo>
                  <a:pt x="189151" y="74159"/>
                </a:lnTo>
                <a:lnTo>
                  <a:pt x="197538" y="70394"/>
                </a:lnTo>
                <a:lnTo>
                  <a:pt x="205987" y="66932"/>
                </a:lnTo>
                <a:lnTo>
                  <a:pt x="214477" y="62719"/>
                </a:lnTo>
                <a:lnTo>
                  <a:pt x="222995" y="58005"/>
                </a:lnTo>
                <a:lnTo>
                  <a:pt x="231531" y="52958"/>
                </a:lnTo>
                <a:lnTo>
                  <a:pt x="240079" y="48640"/>
                </a:lnTo>
                <a:lnTo>
                  <a:pt x="248635" y="44810"/>
                </a:lnTo>
                <a:lnTo>
                  <a:pt x="257197" y="41303"/>
                </a:lnTo>
                <a:lnTo>
                  <a:pt x="264809" y="37060"/>
                </a:lnTo>
                <a:lnTo>
                  <a:pt x="271790" y="32327"/>
                </a:lnTo>
                <a:lnTo>
                  <a:pt x="278348" y="27266"/>
                </a:lnTo>
                <a:lnTo>
                  <a:pt x="284625" y="22940"/>
                </a:lnTo>
                <a:lnTo>
                  <a:pt x="290715" y="19103"/>
                </a:lnTo>
                <a:lnTo>
                  <a:pt x="296680" y="15593"/>
                </a:lnTo>
                <a:lnTo>
                  <a:pt x="302562" y="12301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82"/>
          <p:cNvSpPr/>
          <p:nvPr/>
        </p:nvSpPr>
        <p:spPr>
          <a:xfrm>
            <a:off x="705834" y="5589270"/>
            <a:ext cx="34259" cy="278423"/>
          </a:xfrm>
          <a:custGeom>
            <a:avLst/>
            <a:gdLst/>
            <a:ahLst/>
            <a:cxnLst/>
            <a:rect l="0" t="0" r="0" b="0"/>
            <a:pathLst>
              <a:path w="34259" h="278423">
                <a:moveTo>
                  <a:pt x="25685" y="0"/>
                </a:moveTo>
                <a:lnTo>
                  <a:pt x="21135" y="0"/>
                </a:lnTo>
                <a:lnTo>
                  <a:pt x="19794" y="952"/>
                </a:lnTo>
                <a:lnTo>
                  <a:pt x="18900" y="2540"/>
                </a:lnTo>
                <a:lnTo>
                  <a:pt x="17907" y="6843"/>
                </a:lnTo>
                <a:lnTo>
                  <a:pt x="17466" y="11931"/>
                </a:lnTo>
                <a:lnTo>
                  <a:pt x="16396" y="15574"/>
                </a:lnTo>
                <a:lnTo>
                  <a:pt x="14730" y="19908"/>
                </a:lnTo>
                <a:lnTo>
                  <a:pt x="12667" y="24702"/>
                </a:lnTo>
                <a:lnTo>
                  <a:pt x="11291" y="29802"/>
                </a:lnTo>
                <a:lnTo>
                  <a:pt x="10374" y="35108"/>
                </a:lnTo>
                <a:lnTo>
                  <a:pt x="9763" y="40551"/>
                </a:lnTo>
                <a:lnTo>
                  <a:pt x="9355" y="46084"/>
                </a:lnTo>
                <a:lnTo>
                  <a:pt x="9084" y="51677"/>
                </a:lnTo>
                <a:lnTo>
                  <a:pt x="8903" y="57312"/>
                </a:lnTo>
                <a:lnTo>
                  <a:pt x="7829" y="63925"/>
                </a:lnTo>
                <a:lnTo>
                  <a:pt x="6161" y="71191"/>
                </a:lnTo>
                <a:lnTo>
                  <a:pt x="4097" y="78893"/>
                </a:lnTo>
                <a:lnTo>
                  <a:pt x="2721" y="86886"/>
                </a:lnTo>
                <a:lnTo>
                  <a:pt x="1803" y="95071"/>
                </a:lnTo>
                <a:lnTo>
                  <a:pt x="1191" y="103386"/>
                </a:lnTo>
                <a:lnTo>
                  <a:pt x="783" y="110834"/>
                </a:lnTo>
                <a:lnTo>
                  <a:pt x="330" y="124189"/>
                </a:lnTo>
                <a:lnTo>
                  <a:pt x="0" y="189408"/>
                </a:lnTo>
                <a:lnTo>
                  <a:pt x="942" y="196757"/>
                </a:lnTo>
                <a:lnTo>
                  <a:pt x="2522" y="203561"/>
                </a:lnTo>
                <a:lnTo>
                  <a:pt x="4528" y="210002"/>
                </a:lnTo>
                <a:lnTo>
                  <a:pt x="5866" y="216201"/>
                </a:lnTo>
                <a:lnTo>
                  <a:pt x="6757" y="222240"/>
                </a:lnTo>
                <a:lnTo>
                  <a:pt x="7352" y="228169"/>
                </a:lnTo>
                <a:lnTo>
                  <a:pt x="7748" y="233075"/>
                </a:lnTo>
                <a:lnTo>
                  <a:pt x="8188" y="241067"/>
                </a:lnTo>
                <a:lnTo>
                  <a:pt x="8384" y="252873"/>
                </a:lnTo>
                <a:lnTo>
                  <a:pt x="8510" y="270083"/>
                </a:lnTo>
                <a:lnTo>
                  <a:pt x="9472" y="272448"/>
                </a:lnTo>
                <a:lnTo>
                  <a:pt x="11067" y="274977"/>
                </a:lnTo>
                <a:lnTo>
                  <a:pt x="13082" y="277616"/>
                </a:lnTo>
                <a:lnTo>
                  <a:pt x="15378" y="278422"/>
                </a:lnTo>
                <a:lnTo>
                  <a:pt x="17861" y="278007"/>
                </a:lnTo>
                <a:lnTo>
                  <a:pt x="34258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83"/>
          <p:cNvSpPr/>
          <p:nvPr/>
        </p:nvSpPr>
        <p:spPr>
          <a:xfrm>
            <a:off x="795161" y="5548790"/>
            <a:ext cx="39229" cy="366236"/>
          </a:xfrm>
          <a:custGeom>
            <a:avLst/>
            <a:gdLst/>
            <a:ahLst/>
            <a:cxnLst/>
            <a:rect l="0" t="0" r="0" b="0"/>
            <a:pathLst>
              <a:path w="39229" h="366236">
                <a:moveTo>
                  <a:pt x="4938" y="14762"/>
                </a:moveTo>
                <a:lnTo>
                  <a:pt x="388" y="5661"/>
                </a:lnTo>
                <a:lnTo>
                  <a:pt x="0" y="2979"/>
                </a:lnTo>
                <a:lnTo>
                  <a:pt x="693" y="1192"/>
                </a:lnTo>
                <a:lnTo>
                  <a:pt x="2108" y="0"/>
                </a:lnTo>
                <a:lnTo>
                  <a:pt x="3052" y="158"/>
                </a:lnTo>
                <a:lnTo>
                  <a:pt x="3681" y="1216"/>
                </a:lnTo>
                <a:lnTo>
                  <a:pt x="4100" y="2874"/>
                </a:lnTo>
                <a:lnTo>
                  <a:pt x="4566" y="32656"/>
                </a:lnTo>
                <a:lnTo>
                  <a:pt x="4917" y="132312"/>
                </a:lnTo>
                <a:lnTo>
                  <a:pt x="5876" y="142659"/>
                </a:lnTo>
                <a:lnTo>
                  <a:pt x="7469" y="153367"/>
                </a:lnTo>
                <a:lnTo>
                  <a:pt x="9483" y="164315"/>
                </a:lnTo>
                <a:lnTo>
                  <a:pt x="10825" y="174471"/>
                </a:lnTo>
                <a:lnTo>
                  <a:pt x="11721" y="184100"/>
                </a:lnTo>
                <a:lnTo>
                  <a:pt x="12317" y="193376"/>
                </a:lnTo>
                <a:lnTo>
                  <a:pt x="14620" y="209086"/>
                </a:lnTo>
                <a:lnTo>
                  <a:pt x="25058" y="269084"/>
                </a:lnTo>
                <a:lnTo>
                  <a:pt x="26924" y="282417"/>
                </a:lnTo>
                <a:lnTo>
                  <a:pt x="28168" y="293211"/>
                </a:lnTo>
                <a:lnTo>
                  <a:pt x="28045" y="302312"/>
                </a:lnTo>
                <a:lnTo>
                  <a:pt x="27010" y="310285"/>
                </a:lnTo>
                <a:lnTo>
                  <a:pt x="25368" y="317505"/>
                </a:lnTo>
                <a:lnTo>
                  <a:pt x="25226" y="324223"/>
                </a:lnTo>
                <a:lnTo>
                  <a:pt x="26083" y="330607"/>
                </a:lnTo>
                <a:lnTo>
                  <a:pt x="27607" y="336768"/>
                </a:lnTo>
                <a:lnTo>
                  <a:pt x="28624" y="341828"/>
                </a:lnTo>
                <a:lnTo>
                  <a:pt x="29753" y="349989"/>
                </a:lnTo>
                <a:lnTo>
                  <a:pt x="30388" y="359940"/>
                </a:lnTo>
                <a:lnTo>
                  <a:pt x="31430" y="362038"/>
                </a:lnTo>
                <a:lnTo>
                  <a:pt x="33077" y="363437"/>
                </a:lnTo>
                <a:lnTo>
                  <a:pt x="39228" y="3662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84"/>
          <p:cNvSpPr/>
          <p:nvPr/>
        </p:nvSpPr>
        <p:spPr>
          <a:xfrm>
            <a:off x="680084" y="5692140"/>
            <a:ext cx="265749" cy="68581"/>
          </a:xfrm>
          <a:custGeom>
            <a:avLst/>
            <a:gdLst/>
            <a:ahLst/>
            <a:cxnLst/>
            <a:rect l="0" t="0" r="0" b="0"/>
            <a:pathLst>
              <a:path w="265749" h="68581">
                <a:moveTo>
                  <a:pt x="0" y="68580"/>
                </a:moveTo>
                <a:lnTo>
                  <a:pt x="13653" y="64029"/>
                </a:lnTo>
                <a:lnTo>
                  <a:pt x="21485" y="61736"/>
                </a:lnTo>
                <a:lnTo>
                  <a:pt x="40346" y="56648"/>
                </a:lnTo>
                <a:lnTo>
                  <a:pt x="48805" y="54910"/>
                </a:lnTo>
                <a:lnTo>
                  <a:pt x="56350" y="53752"/>
                </a:lnTo>
                <a:lnTo>
                  <a:pt x="63284" y="52979"/>
                </a:lnTo>
                <a:lnTo>
                  <a:pt x="69812" y="51512"/>
                </a:lnTo>
                <a:lnTo>
                  <a:pt x="76069" y="49582"/>
                </a:lnTo>
                <a:lnTo>
                  <a:pt x="89054" y="44896"/>
                </a:lnTo>
                <a:lnTo>
                  <a:pt x="104350" y="39639"/>
                </a:lnTo>
                <a:lnTo>
                  <a:pt x="111477" y="37855"/>
                </a:lnTo>
                <a:lnTo>
                  <a:pt x="118133" y="36667"/>
                </a:lnTo>
                <a:lnTo>
                  <a:pt x="124475" y="35875"/>
                </a:lnTo>
                <a:lnTo>
                  <a:pt x="133466" y="34394"/>
                </a:lnTo>
                <a:lnTo>
                  <a:pt x="156156" y="30208"/>
                </a:lnTo>
                <a:lnTo>
                  <a:pt x="166017" y="27759"/>
                </a:lnTo>
                <a:lnTo>
                  <a:pt x="174495" y="25173"/>
                </a:lnTo>
                <a:lnTo>
                  <a:pt x="182053" y="22497"/>
                </a:lnTo>
                <a:lnTo>
                  <a:pt x="188996" y="20713"/>
                </a:lnTo>
                <a:lnTo>
                  <a:pt x="195530" y="19524"/>
                </a:lnTo>
                <a:lnTo>
                  <a:pt x="201791" y="18731"/>
                </a:lnTo>
                <a:lnTo>
                  <a:pt x="208822" y="17249"/>
                </a:lnTo>
                <a:lnTo>
                  <a:pt x="216368" y="15310"/>
                </a:lnTo>
                <a:lnTo>
                  <a:pt x="224255" y="13064"/>
                </a:lnTo>
                <a:lnTo>
                  <a:pt x="231419" y="11566"/>
                </a:lnTo>
                <a:lnTo>
                  <a:pt x="238099" y="10568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85"/>
          <p:cNvSpPr/>
          <p:nvPr/>
        </p:nvSpPr>
        <p:spPr>
          <a:xfrm>
            <a:off x="980227" y="5554979"/>
            <a:ext cx="34186" cy="334329"/>
          </a:xfrm>
          <a:custGeom>
            <a:avLst/>
            <a:gdLst/>
            <a:ahLst/>
            <a:cxnLst/>
            <a:rect l="0" t="0" r="0" b="0"/>
            <a:pathLst>
              <a:path w="34186" h="334329">
                <a:moveTo>
                  <a:pt x="8467" y="0"/>
                </a:moveTo>
                <a:lnTo>
                  <a:pt x="3917" y="9103"/>
                </a:lnTo>
                <a:lnTo>
                  <a:pt x="2576" y="13689"/>
                </a:lnTo>
                <a:lnTo>
                  <a:pt x="1682" y="18651"/>
                </a:lnTo>
                <a:lnTo>
                  <a:pt x="1087" y="23864"/>
                </a:lnTo>
                <a:lnTo>
                  <a:pt x="689" y="29245"/>
                </a:lnTo>
                <a:lnTo>
                  <a:pt x="425" y="34737"/>
                </a:lnTo>
                <a:lnTo>
                  <a:pt x="248" y="40303"/>
                </a:lnTo>
                <a:lnTo>
                  <a:pt x="0" y="66341"/>
                </a:lnTo>
                <a:lnTo>
                  <a:pt x="917" y="75660"/>
                </a:lnTo>
                <a:lnTo>
                  <a:pt x="2482" y="84730"/>
                </a:lnTo>
                <a:lnTo>
                  <a:pt x="6759" y="104333"/>
                </a:lnTo>
                <a:lnTo>
                  <a:pt x="11836" y="128920"/>
                </a:lnTo>
                <a:lnTo>
                  <a:pt x="12618" y="140240"/>
                </a:lnTo>
                <a:lnTo>
                  <a:pt x="12187" y="150644"/>
                </a:lnTo>
                <a:lnTo>
                  <a:pt x="10947" y="160437"/>
                </a:lnTo>
                <a:lnTo>
                  <a:pt x="11073" y="168871"/>
                </a:lnTo>
                <a:lnTo>
                  <a:pt x="12110" y="176398"/>
                </a:lnTo>
                <a:lnTo>
                  <a:pt x="13753" y="183321"/>
                </a:lnTo>
                <a:lnTo>
                  <a:pt x="14849" y="190795"/>
                </a:lnTo>
                <a:lnTo>
                  <a:pt x="15579" y="198634"/>
                </a:lnTo>
                <a:lnTo>
                  <a:pt x="16066" y="206718"/>
                </a:lnTo>
                <a:lnTo>
                  <a:pt x="16607" y="220780"/>
                </a:lnTo>
                <a:lnTo>
                  <a:pt x="16847" y="238142"/>
                </a:lnTo>
                <a:lnTo>
                  <a:pt x="16954" y="268084"/>
                </a:lnTo>
                <a:lnTo>
                  <a:pt x="17935" y="279688"/>
                </a:lnTo>
                <a:lnTo>
                  <a:pt x="19542" y="288377"/>
                </a:lnTo>
                <a:lnTo>
                  <a:pt x="21565" y="295121"/>
                </a:lnTo>
                <a:lnTo>
                  <a:pt x="22914" y="300570"/>
                </a:lnTo>
                <a:lnTo>
                  <a:pt x="23814" y="305155"/>
                </a:lnTo>
                <a:lnTo>
                  <a:pt x="24813" y="312789"/>
                </a:lnTo>
                <a:lnTo>
                  <a:pt x="25455" y="322912"/>
                </a:lnTo>
                <a:lnTo>
                  <a:pt x="34185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86"/>
          <p:cNvSpPr/>
          <p:nvPr/>
        </p:nvSpPr>
        <p:spPr>
          <a:xfrm>
            <a:off x="1048807" y="5537835"/>
            <a:ext cx="94193" cy="360045"/>
          </a:xfrm>
          <a:custGeom>
            <a:avLst/>
            <a:gdLst/>
            <a:ahLst/>
            <a:cxnLst/>
            <a:rect l="0" t="0" r="0" b="0"/>
            <a:pathLst>
              <a:path w="94193" h="360045">
                <a:moveTo>
                  <a:pt x="8467" y="0"/>
                </a:moveTo>
                <a:lnTo>
                  <a:pt x="1086" y="0"/>
                </a:lnTo>
                <a:lnTo>
                  <a:pt x="425" y="5080"/>
                </a:lnTo>
                <a:lnTo>
                  <a:pt x="130" y="14640"/>
                </a:lnTo>
                <a:lnTo>
                  <a:pt x="0" y="28414"/>
                </a:lnTo>
                <a:lnTo>
                  <a:pt x="917" y="38945"/>
                </a:lnTo>
                <a:lnTo>
                  <a:pt x="2481" y="51681"/>
                </a:lnTo>
                <a:lnTo>
                  <a:pt x="4477" y="65886"/>
                </a:lnTo>
                <a:lnTo>
                  <a:pt x="7712" y="77261"/>
                </a:lnTo>
                <a:lnTo>
                  <a:pt x="11774" y="86750"/>
                </a:lnTo>
                <a:lnTo>
                  <a:pt x="16387" y="94981"/>
                </a:lnTo>
                <a:lnTo>
                  <a:pt x="20414" y="103325"/>
                </a:lnTo>
                <a:lnTo>
                  <a:pt x="24052" y="111746"/>
                </a:lnTo>
                <a:lnTo>
                  <a:pt x="27430" y="120217"/>
                </a:lnTo>
                <a:lnTo>
                  <a:pt x="33723" y="137249"/>
                </a:lnTo>
                <a:lnTo>
                  <a:pt x="36734" y="145792"/>
                </a:lnTo>
                <a:lnTo>
                  <a:pt x="39694" y="153392"/>
                </a:lnTo>
                <a:lnTo>
                  <a:pt x="42620" y="160364"/>
                </a:lnTo>
                <a:lnTo>
                  <a:pt x="45524" y="166916"/>
                </a:lnTo>
                <a:lnTo>
                  <a:pt x="48411" y="177000"/>
                </a:lnTo>
                <a:lnTo>
                  <a:pt x="51289" y="189437"/>
                </a:lnTo>
                <a:lnTo>
                  <a:pt x="54160" y="203444"/>
                </a:lnTo>
                <a:lnTo>
                  <a:pt x="57027" y="215639"/>
                </a:lnTo>
                <a:lnTo>
                  <a:pt x="59891" y="226627"/>
                </a:lnTo>
                <a:lnTo>
                  <a:pt x="62752" y="236809"/>
                </a:lnTo>
                <a:lnTo>
                  <a:pt x="64660" y="246455"/>
                </a:lnTo>
                <a:lnTo>
                  <a:pt x="65931" y="255743"/>
                </a:lnTo>
                <a:lnTo>
                  <a:pt x="66779" y="264793"/>
                </a:lnTo>
                <a:lnTo>
                  <a:pt x="69249" y="275588"/>
                </a:lnTo>
                <a:lnTo>
                  <a:pt x="72801" y="287548"/>
                </a:lnTo>
                <a:lnTo>
                  <a:pt x="77074" y="300284"/>
                </a:lnTo>
                <a:lnTo>
                  <a:pt x="79923" y="310679"/>
                </a:lnTo>
                <a:lnTo>
                  <a:pt x="81822" y="319514"/>
                </a:lnTo>
                <a:lnTo>
                  <a:pt x="83088" y="327309"/>
                </a:lnTo>
                <a:lnTo>
                  <a:pt x="84884" y="334411"/>
                </a:lnTo>
                <a:lnTo>
                  <a:pt x="87035" y="341051"/>
                </a:lnTo>
                <a:lnTo>
                  <a:pt x="94192" y="3600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87"/>
          <p:cNvSpPr/>
          <p:nvPr/>
        </p:nvSpPr>
        <p:spPr>
          <a:xfrm>
            <a:off x="988694" y="5709285"/>
            <a:ext cx="197169" cy="42863"/>
          </a:xfrm>
          <a:custGeom>
            <a:avLst/>
            <a:gdLst/>
            <a:ahLst/>
            <a:cxnLst/>
            <a:rect l="0" t="0" r="0" b="0"/>
            <a:pathLst>
              <a:path w="197169" h="42863">
                <a:moveTo>
                  <a:pt x="0" y="42862"/>
                </a:moveTo>
                <a:lnTo>
                  <a:pt x="13653" y="42862"/>
                </a:lnTo>
                <a:lnTo>
                  <a:pt x="19580" y="41910"/>
                </a:lnTo>
                <a:lnTo>
                  <a:pt x="25436" y="40322"/>
                </a:lnTo>
                <a:lnTo>
                  <a:pt x="31245" y="38312"/>
                </a:lnTo>
                <a:lnTo>
                  <a:pt x="36070" y="36971"/>
                </a:lnTo>
                <a:lnTo>
                  <a:pt x="40239" y="36077"/>
                </a:lnTo>
                <a:lnTo>
                  <a:pt x="43971" y="35481"/>
                </a:lnTo>
                <a:lnTo>
                  <a:pt x="49317" y="34132"/>
                </a:lnTo>
                <a:lnTo>
                  <a:pt x="55738" y="32280"/>
                </a:lnTo>
                <a:lnTo>
                  <a:pt x="62876" y="30092"/>
                </a:lnTo>
                <a:lnTo>
                  <a:pt x="69540" y="27681"/>
                </a:lnTo>
                <a:lnTo>
                  <a:pt x="75888" y="25122"/>
                </a:lnTo>
                <a:lnTo>
                  <a:pt x="82025" y="22463"/>
                </a:lnTo>
                <a:lnTo>
                  <a:pt x="88021" y="20690"/>
                </a:lnTo>
                <a:lnTo>
                  <a:pt x="93923" y="19508"/>
                </a:lnTo>
                <a:lnTo>
                  <a:pt x="99763" y="18721"/>
                </a:lnTo>
                <a:lnTo>
                  <a:pt x="106514" y="17242"/>
                </a:lnTo>
                <a:lnTo>
                  <a:pt x="113872" y="15305"/>
                </a:lnTo>
                <a:lnTo>
                  <a:pt x="121635" y="13061"/>
                </a:lnTo>
                <a:lnTo>
                  <a:pt x="137880" y="8028"/>
                </a:lnTo>
                <a:lnTo>
                  <a:pt x="146213" y="5351"/>
                </a:lnTo>
                <a:lnTo>
                  <a:pt x="154625" y="3567"/>
                </a:lnTo>
                <a:lnTo>
                  <a:pt x="163091" y="2378"/>
                </a:lnTo>
                <a:lnTo>
                  <a:pt x="178213" y="1057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88"/>
          <p:cNvSpPr/>
          <p:nvPr/>
        </p:nvSpPr>
        <p:spPr>
          <a:xfrm>
            <a:off x="1726282" y="5494972"/>
            <a:ext cx="59656" cy="308611"/>
          </a:xfrm>
          <a:custGeom>
            <a:avLst/>
            <a:gdLst/>
            <a:ahLst/>
            <a:cxnLst/>
            <a:rect l="0" t="0" r="0" b="0"/>
            <a:pathLst>
              <a:path w="59656" h="308611">
                <a:moveTo>
                  <a:pt x="8220" y="0"/>
                </a:moveTo>
                <a:lnTo>
                  <a:pt x="3669" y="0"/>
                </a:lnTo>
                <a:lnTo>
                  <a:pt x="2328" y="953"/>
                </a:lnTo>
                <a:lnTo>
                  <a:pt x="1435" y="2540"/>
                </a:lnTo>
                <a:lnTo>
                  <a:pt x="839" y="4551"/>
                </a:lnTo>
                <a:lnTo>
                  <a:pt x="442" y="8749"/>
                </a:lnTo>
                <a:lnTo>
                  <a:pt x="177" y="14405"/>
                </a:lnTo>
                <a:lnTo>
                  <a:pt x="0" y="21034"/>
                </a:lnTo>
                <a:lnTo>
                  <a:pt x="835" y="28310"/>
                </a:lnTo>
                <a:lnTo>
                  <a:pt x="2344" y="36018"/>
                </a:lnTo>
                <a:lnTo>
                  <a:pt x="4303" y="44015"/>
                </a:lnTo>
                <a:lnTo>
                  <a:pt x="5608" y="52203"/>
                </a:lnTo>
                <a:lnTo>
                  <a:pt x="6479" y="60520"/>
                </a:lnTo>
                <a:lnTo>
                  <a:pt x="7059" y="68922"/>
                </a:lnTo>
                <a:lnTo>
                  <a:pt x="8399" y="76428"/>
                </a:lnTo>
                <a:lnTo>
                  <a:pt x="10244" y="83337"/>
                </a:lnTo>
                <a:lnTo>
                  <a:pt x="12427" y="89848"/>
                </a:lnTo>
                <a:lnTo>
                  <a:pt x="13882" y="99904"/>
                </a:lnTo>
                <a:lnTo>
                  <a:pt x="14852" y="112323"/>
                </a:lnTo>
                <a:lnTo>
                  <a:pt x="15499" y="126317"/>
                </a:lnTo>
                <a:lnTo>
                  <a:pt x="16883" y="141361"/>
                </a:lnTo>
                <a:lnTo>
                  <a:pt x="18758" y="157106"/>
                </a:lnTo>
                <a:lnTo>
                  <a:pt x="20960" y="173318"/>
                </a:lnTo>
                <a:lnTo>
                  <a:pt x="23381" y="187935"/>
                </a:lnTo>
                <a:lnTo>
                  <a:pt x="25947" y="201490"/>
                </a:lnTo>
                <a:lnTo>
                  <a:pt x="28611" y="214337"/>
                </a:lnTo>
                <a:lnTo>
                  <a:pt x="30386" y="224806"/>
                </a:lnTo>
                <a:lnTo>
                  <a:pt x="31570" y="233691"/>
                </a:lnTo>
                <a:lnTo>
                  <a:pt x="32359" y="241519"/>
                </a:lnTo>
                <a:lnTo>
                  <a:pt x="34790" y="251500"/>
                </a:lnTo>
                <a:lnTo>
                  <a:pt x="38316" y="262917"/>
                </a:lnTo>
                <a:lnTo>
                  <a:pt x="48561" y="292705"/>
                </a:lnTo>
                <a:lnTo>
                  <a:pt x="50354" y="296102"/>
                </a:lnTo>
                <a:lnTo>
                  <a:pt x="52502" y="299319"/>
                </a:lnTo>
                <a:lnTo>
                  <a:pt x="59655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89"/>
          <p:cNvSpPr/>
          <p:nvPr/>
        </p:nvSpPr>
        <p:spPr>
          <a:xfrm>
            <a:off x="1845944" y="5443537"/>
            <a:ext cx="60009" cy="342901"/>
          </a:xfrm>
          <a:custGeom>
            <a:avLst/>
            <a:gdLst/>
            <a:ahLst/>
            <a:cxnLst/>
            <a:rect l="0" t="0" r="0" b="0"/>
            <a:pathLst>
              <a:path w="60009" h="342901">
                <a:moveTo>
                  <a:pt x="0" y="0"/>
                </a:moveTo>
                <a:lnTo>
                  <a:pt x="4551" y="4551"/>
                </a:lnTo>
                <a:lnTo>
                  <a:pt x="6845" y="7797"/>
                </a:lnTo>
                <a:lnTo>
                  <a:pt x="9326" y="11865"/>
                </a:lnTo>
                <a:lnTo>
                  <a:pt x="11932" y="16483"/>
                </a:lnTo>
                <a:lnTo>
                  <a:pt x="13670" y="21466"/>
                </a:lnTo>
                <a:lnTo>
                  <a:pt x="14829" y="26693"/>
                </a:lnTo>
                <a:lnTo>
                  <a:pt x="15601" y="32083"/>
                </a:lnTo>
                <a:lnTo>
                  <a:pt x="21239" y="80626"/>
                </a:lnTo>
                <a:lnTo>
                  <a:pt x="22732" y="96613"/>
                </a:lnTo>
                <a:lnTo>
                  <a:pt x="23727" y="110129"/>
                </a:lnTo>
                <a:lnTo>
                  <a:pt x="24391" y="121996"/>
                </a:lnTo>
                <a:lnTo>
                  <a:pt x="25128" y="145343"/>
                </a:lnTo>
                <a:lnTo>
                  <a:pt x="25325" y="156903"/>
                </a:lnTo>
                <a:lnTo>
                  <a:pt x="26408" y="167467"/>
                </a:lnTo>
                <a:lnTo>
                  <a:pt x="28083" y="177367"/>
                </a:lnTo>
                <a:lnTo>
                  <a:pt x="30152" y="186825"/>
                </a:lnTo>
                <a:lnTo>
                  <a:pt x="31532" y="195988"/>
                </a:lnTo>
                <a:lnTo>
                  <a:pt x="32451" y="204954"/>
                </a:lnTo>
                <a:lnTo>
                  <a:pt x="33064" y="213789"/>
                </a:lnTo>
                <a:lnTo>
                  <a:pt x="33473" y="223488"/>
                </a:lnTo>
                <a:lnTo>
                  <a:pt x="33927" y="244426"/>
                </a:lnTo>
                <a:lnTo>
                  <a:pt x="35001" y="253438"/>
                </a:lnTo>
                <a:lnTo>
                  <a:pt x="36669" y="261351"/>
                </a:lnTo>
                <a:lnTo>
                  <a:pt x="38734" y="268532"/>
                </a:lnTo>
                <a:lnTo>
                  <a:pt x="40110" y="275224"/>
                </a:lnTo>
                <a:lnTo>
                  <a:pt x="41028" y="281590"/>
                </a:lnTo>
                <a:lnTo>
                  <a:pt x="41639" y="287739"/>
                </a:lnTo>
                <a:lnTo>
                  <a:pt x="42047" y="293744"/>
                </a:lnTo>
                <a:lnTo>
                  <a:pt x="42319" y="299651"/>
                </a:lnTo>
                <a:lnTo>
                  <a:pt x="42702" y="314528"/>
                </a:lnTo>
                <a:lnTo>
                  <a:pt x="42755" y="318270"/>
                </a:lnTo>
                <a:lnTo>
                  <a:pt x="43744" y="322671"/>
                </a:lnTo>
                <a:lnTo>
                  <a:pt x="45355" y="327509"/>
                </a:lnTo>
                <a:lnTo>
                  <a:pt x="47382" y="332639"/>
                </a:lnTo>
                <a:lnTo>
                  <a:pt x="49686" y="336059"/>
                </a:lnTo>
                <a:lnTo>
                  <a:pt x="52174" y="338340"/>
                </a:lnTo>
                <a:lnTo>
                  <a:pt x="60008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90"/>
          <p:cNvSpPr/>
          <p:nvPr/>
        </p:nvSpPr>
        <p:spPr>
          <a:xfrm>
            <a:off x="1725929" y="5563552"/>
            <a:ext cx="248604" cy="102871"/>
          </a:xfrm>
          <a:custGeom>
            <a:avLst/>
            <a:gdLst/>
            <a:ahLst/>
            <a:cxnLst/>
            <a:rect l="0" t="0" r="0" b="0"/>
            <a:pathLst>
              <a:path w="248604" h="102871">
                <a:moveTo>
                  <a:pt x="0" y="102870"/>
                </a:moveTo>
                <a:lnTo>
                  <a:pt x="11932" y="90938"/>
                </a:lnTo>
                <a:lnTo>
                  <a:pt x="20338" y="85391"/>
                </a:lnTo>
                <a:lnTo>
                  <a:pt x="47457" y="69067"/>
                </a:lnTo>
                <a:lnTo>
                  <a:pt x="62118" y="61284"/>
                </a:lnTo>
                <a:lnTo>
                  <a:pt x="76654" y="54191"/>
                </a:lnTo>
                <a:lnTo>
                  <a:pt x="112248" y="37647"/>
                </a:lnTo>
                <a:lnTo>
                  <a:pt x="141341" y="23523"/>
                </a:lnTo>
                <a:lnTo>
                  <a:pt x="150425" y="20445"/>
                </a:lnTo>
                <a:lnTo>
                  <a:pt x="161244" y="17440"/>
                </a:lnTo>
                <a:lnTo>
                  <a:pt x="173218" y="14484"/>
                </a:lnTo>
                <a:lnTo>
                  <a:pt x="184059" y="12513"/>
                </a:lnTo>
                <a:lnTo>
                  <a:pt x="194144" y="11200"/>
                </a:lnTo>
                <a:lnTo>
                  <a:pt x="203724" y="10324"/>
                </a:lnTo>
                <a:lnTo>
                  <a:pt x="211064" y="8788"/>
                </a:lnTo>
                <a:lnTo>
                  <a:pt x="216909" y="6811"/>
                </a:lnTo>
                <a:lnTo>
                  <a:pt x="221759" y="4541"/>
                </a:lnTo>
                <a:lnTo>
                  <a:pt x="226897" y="3027"/>
                </a:lnTo>
                <a:lnTo>
                  <a:pt x="232227" y="2018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91"/>
          <p:cNvSpPr/>
          <p:nvPr/>
        </p:nvSpPr>
        <p:spPr>
          <a:xfrm>
            <a:off x="2025967" y="5460682"/>
            <a:ext cx="77153" cy="317184"/>
          </a:xfrm>
          <a:custGeom>
            <a:avLst/>
            <a:gdLst/>
            <a:ahLst/>
            <a:cxnLst/>
            <a:rect l="0" t="0" r="0" b="0"/>
            <a:pathLst>
              <a:path w="77153" h="317184">
                <a:moveTo>
                  <a:pt x="0" y="0"/>
                </a:moveTo>
                <a:lnTo>
                  <a:pt x="0" y="26694"/>
                </a:lnTo>
                <a:lnTo>
                  <a:pt x="952" y="33036"/>
                </a:lnTo>
                <a:lnTo>
                  <a:pt x="2540" y="41074"/>
                </a:lnTo>
                <a:lnTo>
                  <a:pt x="4551" y="50243"/>
                </a:lnTo>
                <a:lnTo>
                  <a:pt x="6844" y="59213"/>
                </a:lnTo>
                <a:lnTo>
                  <a:pt x="9325" y="68050"/>
                </a:lnTo>
                <a:lnTo>
                  <a:pt x="11932" y="76799"/>
                </a:lnTo>
                <a:lnTo>
                  <a:pt x="13669" y="84538"/>
                </a:lnTo>
                <a:lnTo>
                  <a:pt x="14828" y="91601"/>
                </a:lnTo>
                <a:lnTo>
                  <a:pt x="21238" y="143930"/>
                </a:lnTo>
                <a:lnTo>
                  <a:pt x="23684" y="160724"/>
                </a:lnTo>
                <a:lnTo>
                  <a:pt x="28941" y="192083"/>
                </a:lnTo>
                <a:lnTo>
                  <a:pt x="31677" y="204255"/>
                </a:lnTo>
                <a:lnTo>
                  <a:pt x="34453" y="214275"/>
                </a:lnTo>
                <a:lnTo>
                  <a:pt x="37256" y="222860"/>
                </a:lnTo>
                <a:lnTo>
                  <a:pt x="39125" y="230489"/>
                </a:lnTo>
                <a:lnTo>
                  <a:pt x="40371" y="237479"/>
                </a:lnTo>
                <a:lnTo>
                  <a:pt x="41201" y="244044"/>
                </a:lnTo>
                <a:lnTo>
                  <a:pt x="42708" y="250327"/>
                </a:lnTo>
                <a:lnTo>
                  <a:pt x="44664" y="256420"/>
                </a:lnTo>
                <a:lnTo>
                  <a:pt x="46921" y="262386"/>
                </a:lnTo>
                <a:lnTo>
                  <a:pt x="51969" y="276636"/>
                </a:lnTo>
                <a:lnTo>
                  <a:pt x="54648" y="284437"/>
                </a:lnTo>
                <a:lnTo>
                  <a:pt x="57387" y="290590"/>
                </a:lnTo>
                <a:lnTo>
                  <a:pt x="60166" y="295644"/>
                </a:lnTo>
                <a:lnTo>
                  <a:pt x="62970" y="299966"/>
                </a:lnTo>
                <a:lnTo>
                  <a:pt x="64840" y="303800"/>
                </a:lnTo>
                <a:lnTo>
                  <a:pt x="66918" y="310600"/>
                </a:lnTo>
                <a:lnTo>
                  <a:pt x="68425" y="312794"/>
                </a:lnTo>
                <a:lnTo>
                  <a:pt x="70381" y="314257"/>
                </a:lnTo>
                <a:lnTo>
                  <a:pt x="77152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92"/>
          <p:cNvSpPr/>
          <p:nvPr/>
        </p:nvSpPr>
        <p:spPr>
          <a:xfrm>
            <a:off x="2197417" y="5383529"/>
            <a:ext cx="77153" cy="351474"/>
          </a:xfrm>
          <a:custGeom>
            <a:avLst/>
            <a:gdLst/>
            <a:ahLst/>
            <a:cxnLst/>
            <a:rect l="0" t="0" r="0" b="0"/>
            <a:pathLst>
              <a:path w="77153" h="351474">
                <a:moveTo>
                  <a:pt x="0" y="0"/>
                </a:moveTo>
                <a:lnTo>
                  <a:pt x="0" y="34075"/>
                </a:lnTo>
                <a:lnTo>
                  <a:pt x="952" y="40815"/>
                </a:lnTo>
                <a:lnTo>
                  <a:pt x="2540" y="49117"/>
                </a:lnTo>
                <a:lnTo>
                  <a:pt x="4551" y="58462"/>
                </a:lnTo>
                <a:lnTo>
                  <a:pt x="6844" y="66598"/>
                </a:lnTo>
                <a:lnTo>
                  <a:pt x="9325" y="73927"/>
                </a:lnTo>
                <a:lnTo>
                  <a:pt x="11932" y="80717"/>
                </a:lnTo>
                <a:lnTo>
                  <a:pt x="13669" y="90007"/>
                </a:lnTo>
                <a:lnTo>
                  <a:pt x="14828" y="100962"/>
                </a:lnTo>
                <a:lnTo>
                  <a:pt x="15600" y="113028"/>
                </a:lnTo>
                <a:lnTo>
                  <a:pt x="17068" y="126787"/>
                </a:lnTo>
                <a:lnTo>
                  <a:pt x="21238" y="157315"/>
                </a:lnTo>
                <a:lnTo>
                  <a:pt x="23684" y="169647"/>
                </a:lnTo>
                <a:lnTo>
                  <a:pt x="26267" y="179774"/>
                </a:lnTo>
                <a:lnTo>
                  <a:pt x="34453" y="205667"/>
                </a:lnTo>
                <a:lnTo>
                  <a:pt x="37256" y="214264"/>
                </a:lnTo>
                <a:lnTo>
                  <a:pt x="39125" y="221900"/>
                </a:lnTo>
                <a:lnTo>
                  <a:pt x="40371" y="228897"/>
                </a:lnTo>
                <a:lnTo>
                  <a:pt x="41201" y="235466"/>
                </a:lnTo>
                <a:lnTo>
                  <a:pt x="42708" y="241749"/>
                </a:lnTo>
                <a:lnTo>
                  <a:pt x="44664" y="247844"/>
                </a:lnTo>
                <a:lnTo>
                  <a:pt x="46921" y="253812"/>
                </a:lnTo>
                <a:lnTo>
                  <a:pt x="49378" y="259696"/>
                </a:lnTo>
                <a:lnTo>
                  <a:pt x="51969" y="265523"/>
                </a:lnTo>
                <a:lnTo>
                  <a:pt x="54648" y="271314"/>
                </a:lnTo>
                <a:lnTo>
                  <a:pt x="56435" y="277078"/>
                </a:lnTo>
                <a:lnTo>
                  <a:pt x="57626" y="282827"/>
                </a:lnTo>
                <a:lnTo>
                  <a:pt x="58420" y="288564"/>
                </a:lnTo>
                <a:lnTo>
                  <a:pt x="59901" y="294294"/>
                </a:lnTo>
                <a:lnTo>
                  <a:pt x="61842" y="300018"/>
                </a:lnTo>
                <a:lnTo>
                  <a:pt x="64088" y="305740"/>
                </a:lnTo>
                <a:lnTo>
                  <a:pt x="65585" y="310507"/>
                </a:lnTo>
                <a:lnTo>
                  <a:pt x="67249" y="318344"/>
                </a:lnTo>
                <a:lnTo>
                  <a:pt x="67988" y="327541"/>
                </a:lnTo>
                <a:lnTo>
                  <a:pt x="68186" y="332661"/>
                </a:lnTo>
                <a:lnTo>
                  <a:pt x="69270" y="337027"/>
                </a:lnTo>
                <a:lnTo>
                  <a:pt x="70945" y="340890"/>
                </a:lnTo>
                <a:lnTo>
                  <a:pt x="77152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93"/>
          <p:cNvSpPr/>
          <p:nvPr/>
        </p:nvSpPr>
        <p:spPr>
          <a:xfrm>
            <a:off x="2094547" y="5580697"/>
            <a:ext cx="240031" cy="50245"/>
          </a:xfrm>
          <a:custGeom>
            <a:avLst/>
            <a:gdLst/>
            <a:ahLst/>
            <a:cxnLst/>
            <a:rect l="0" t="0" r="0" b="0"/>
            <a:pathLst>
              <a:path w="240031" h="50245">
                <a:moveTo>
                  <a:pt x="0" y="42863"/>
                </a:moveTo>
                <a:lnTo>
                  <a:pt x="4551" y="47414"/>
                </a:lnTo>
                <a:lnTo>
                  <a:pt x="8749" y="48754"/>
                </a:lnTo>
                <a:lnTo>
                  <a:pt x="14405" y="49648"/>
                </a:lnTo>
                <a:lnTo>
                  <a:pt x="21033" y="50244"/>
                </a:lnTo>
                <a:lnTo>
                  <a:pt x="25452" y="49688"/>
                </a:lnTo>
                <a:lnTo>
                  <a:pt x="28398" y="48365"/>
                </a:lnTo>
                <a:lnTo>
                  <a:pt x="30362" y="46532"/>
                </a:lnTo>
                <a:lnTo>
                  <a:pt x="33576" y="45308"/>
                </a:lnTo>
                <a:lnTo>
                  <a:pt x="37624" y="44493"/>
                </a:lnTo>
                <a:lnTo>
                  <a:pt x="42228" y="43950"/>
                </a:lnTo>
                <a:lnTo>
                  <a:pt x="46249" y="42635"/>
                </a:lnTo>
                <a:lnTo>
                  <a:pt x="49883" y="40806"/>
                </a:lnTo>
                <a:lnTo>
                  <a:pt x="53258" y="38634"/>
                </a:lnTo>
                <a:lnTo>
                  <a:pt x="56460" y="37186"/>
                </a:lnTo>
                <a:lnTo>
                  <a:pt x="59548" y="36221"/>
                </a:lnTo>
                <a:lnTo>
                  <a:pt x="62558" y="35577"/>
                </a:lnTo>
                <a:lnTo>
                  <a:pt x="65518" y="34196"/>
                </a:lnTo>
                <a:lnTo>
                  <a:pt x="68444" y="32322"/>
                </a:lnTo>
                <a:lnTo>
                  <a:pt x="71346" y="30120"/>
                </a:lnTo>
                <a:lnTo>
                  <a:pt x="75187" y="27700"/>
                </a:lnTo>
                <a:lnTo>
                  <a:pt x="79652" y="25135"/>
                </a:lnTo>
                <a:lnTo>
                  <a:pt x="84534" y="22471"/>
                </a:lnTo>
                <a:lnTo>
                  <a:pt x="90646" y="20696"/>
                </a:lnTo>
                <a:lnTo>
                  <a:pt x="97578" y="19512"/>
                </a:lnTo>
                <a:lnTo>
                  <a:pt x="105057" y="18723"/>
                </a:lnTo>
                <a:lnTo>
                  <a:pt x="110996" y="17245"/>
                </a:lnTo>
                <a:lnTo>
                  <a:pt x="115907" y="15307"/>
                </a:lnTo>
                <a:lnTo>
                  <a:pt x="120134" y="13062"/>
                </a:lnTo>
                <a:lnTo>
                  <a:pt x="124857" y="11565"/>
                </a:lnTo>
                <a:lnTo>
                  <a:pt x="129910" y="10568"/>
                </a:lnTo>
                <a:lnTo>
                  <a:pt x="135184" y="9903"/>
                </a:lnTo>
                <a:lnTo>
                  <a:pt x="143463" y="9459"/>
                </a:lnTo>
                <a:lnTo>
                  <a:pt x="165361" y="8967"/>
                </a:lnTo>
                <a:lnTo>
                  <a:pt x="175011" y="7883"/>
                </a:lnTo>
                <a:lnTo>
                  <a:pt x="183349" y="6208"/>
                </a:lnTo>
                <a:lnTo>
                  <a:pt x="190813" y="4138"/>
                </a:lnTo>
                <a:lnTo>
                  <a:pt x="197694" y="2759"/>
                </a:lnTo>
                <a:lnTo>
                  <a:pt x="204186" y="1839"/>
                </a:lnTo>
                <a:lnTo>
                  <a:pt x="210419" y="1227"/>
                </a:lnTo>
                <a:lnTo>
                  <a:pt x="215527" y="818"/>
                </a:lnTo>
                <a:lnTo>
                  <a:pt x="219884" y="545"/>
                </a:lnTo>
                <a:lnTo>
                  <a:pt x="227266" y="242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94"/>
          <p:cNvSpPr/>
          <p:nvPr/>
        </p:nvSpPr>
        <p:spPr>
          <a:xfrm>
            <a:off x="2343150" y="5349240"/>
            <a:ext cx="240030" cy="85726"/>
          </a:xfrm>
          <a:custGeom>
            <a:avLst/>
            <a:gdLst/>
            <a:ahLst/>
            <a:cxnLst/>
            <a:rect l="0" t="0" r="0" b="0"/>
            <a:pathLst>
              <a:path w="240030" h="85726">
                <a:moveTo>
                  <a:pt x="0" y="85725"/>
                </a:moveTo>
                <a:lnTo>
                  <a:pt x="13652" y="76623"/>
                </a:lnTo>
                <a:lnTo>
                  <a:pt x="18626" y="73942"/>
                </a:lnTo>
                <a:lnTo>
                  <a:pt x="22895" y="72154"/>
                </a:lnTo>
                <a:lnTo>
                  <a:pt x="26693" y="70963"/>
                </a:lnTo>
                <a:lnTo>
                  <a:pt x="30178" y="69216"/>
                </a:lnTo>
                <a:lnTo>
                  <a:pt x="33453" y="67099"/>
                </a:lnTo>
                <a:lnTo>
                  <a:pt x="36590" y="64735"/>
                </a:lnTo>
                <a:lnTo>
                  <a:pt x="40585" y="63159"/>
                </a:lnTo>
                <a:lnTo>
                  <a:pt x="45154" y="62108"/>
                </a:lnTo>
                <a:lnTo>
                  <a:pt x="50105" y="61408"/>
                </a:lnTo>
                <a:lnTo>
                  <a:pt x="54358" y="59989"/>
                </a:lnTo>
                <a:lnTo>
                  <a:pt x="58146" y="58090"/>
                </a:lnTo>
                <a:lnTo>
                  <a:pt x="61624" y="55871"/>
                </a:lnTo>
                <a:lnTo>
                  <a:pt x="65847" y="54392"/>
                </a:lnTo>
                <a:lnTo>
                  <a:pt x="70568" y="53406"/>
                </a:lnTo>
                <a:lnTo>
                  <a:pt x="75620" y="52750"/>
                </a:lnTo>
                <a:lnTo>
                  <a:pt x="80893" y="51359"/>
                </a:lnTo>
                <a:lnTo>
                  <a:pt x="86314" y="49479"/>
                </a:lnTo>
                <a:lnTo>
                  <a:pt x="91832" y="47274"/>
                </a:lnTo>
                <a:lnTo>
                  <a:pt x="97416" y="44850"/>
                </a:lnTo>
                <a:lnTo>
                  <a:pt x="108701" y="39618"/>
                </a:lnTo>
                <a:lnTo>
                  <a:pt x="113425" y="36890"/>
                </a:lnTo>
                <a:lnTo>
                  <a:pt x="117526" y="34118"/>
                </a:lnTo>
                <a:lnTo>
                  <a:pt x="121213" y="31318"/>
                </a:lnTo>
                <a:lnTo>
                  <a:pt x="125576" y="29451"/>
                </a:lnTo>
                <a:lnTo>
                  <a:pt x="130390" y="28206"/>
                </a:lnTo>
                <a:lnTo>
                  <a:pt x="135504" y="27377"/>
                </a:lnTo>
                <a:lnTo>
                  <a:pt x="140818" y="25871"/>
                </a:lnTo>
                <a:lnTo>
                  <a:pt x="146266" y="23914"/>
                </a:lnTo>
                <a:lnTo>
                  <a:pt x="151803" y="21658"/>
                </a:lnTo>
                <a:lnTo>
                  <a:pt x="156447" y="19201"/>
                </a:lnTo>
                <a:lnTo>
                  <a:pt x="160495" y="16611"/>
                </a:lnTo>
                <a:lnTo>
                  <a:pt x="164146" y="13931"/>
                </a:lnTo>
                <a:lnTo>
                  <a:pt x="168486" y="12145"/>
                </a:lnTo>
                <a:lnTo>
                  <a:pt x="173284" y="10954"/>
                </a:lnTo>
                <a:lnTo>
                  <a:pt x="178387" y="10160"/>
                </a:lnTo>
                <a:lnTo>
                  <a:pt x="183695" y="8678"/>
                </a:lnTo>
                <a:lnTo>
                  <a:pt x="189138" y="6738"/>
                </a:lnTo>
                <a:lnTo>
                  <a:pt x="194672" y="4492"/>
                </a:lnTo>
                <a:lnTo>
                  <a:pt x="201219" y="2994"/>
                </a:lnTo>
                <a:lnTo>
                  <a:pt x="208441" y="1996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95"/>
          <p:cNvSpPr/>
          <p:nvPr/>
        </p:nvSpPr>
        <p:spPr>
          <a:xfrm>
            <a:off x="2471737" y="5400675"/>
            <a:ext cx="42864" cy="248603"/>
          </a:xfrm>
          <a:custGeom>
            <a:avLst/>
            <a:gdLst/>
            <a:ahLst/>
            <a:cxnLst/>
            <a:rect l="0" t="0" r="0" b="0"/>
            <a:pathLst>
              <a:path w="42864" h="248603">
                <a:moveTo>
                  <a:pt x="0" y="0"/>
                </a:moveTo>
                <a:lnTo>
                  <a:pt x="0" y="19312"/>
                </a:lnTo>
                <a:lnTo>
                  <a:pt x="952" y="24305"/>
                </a:lnTo>
                <a:lnTo>
                  <a:pt x="2540" y="30490"/>
                </a:lnTo>
                <a:lnTo>
                  <a:pt x="4551" y="37472"/>
                </a:lnTo>
                <a:lnTo>
                  <a:pt x="11932" y="65501"/>
                </a:lnTo>
                <a:lnTo>
                  <a:pt x="13670" y="74147"/>
                </a:lnTo>
                <a:lnTo>
                  <a:pt x="14828" y="81816"/>
                </a:lnTo>
                <a:lnTo>
                  <a:pt x="15600" y="88834"/>
                </a:lnTo>
                <a:lnTo>
                  <a:pt x="17068" y="97323"/>
                </a:lnTo>
                <a:lnTo>
                  <a:pt x="18998" y="106792"/>
                </a:lnTo>
                <a:lnTo>
                  <a:pt x="36615" y="187135"/>
                </a:lnTo>
                <a:lnTo>
                  <a:pt x="38698" y="198099"/>
                </a:lnTo>
                <a:lnTo>
                  <a:pt x="40086" y="206361"/>
                </a:lnTo>
                <a:lnTo>
                  <a:pt x="41011" y="213774"/>
                </a:lnTo>
                <a:lnTo>
                  <a:pt x="41628" y="220621"/>
                </a:lnTo>
                <a:lnTo>
                  <a:pt x="42619" y="236196"/>
                </a:lnTo>
                <a:lnTo>
                  <a:pt x="42754" y="240866"/>
                </a:lnTo>
                <a:lnTo>
                  <a:pt x="42863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96"/>
          <p:cNvSpPr/>
          <p:nvPr/>
        </p:nvSpPr>
        <p:spPr>
          <a:xfrm>
            <a:off x="2994660" y="5400675"/>
            <a:ext cx="34291" cy="342901"/>
          </a:xfrm>
          <a:custGeom>
            <a:avLst/>
            <a:gdLst/>
            <a:ahLst/>
            <a:cxnLst/>
            <a:rect l="0" t="0" r="0" b="0"/>
            <a:pathLst>
              <a:path w="34291" h="342901">
                <a:moveTo>
                  <a:pt x="0" y="0"/>
                </a:moveTo>
                <a:lnTo>
                  <a:pt x="0" y="7381"/>
                </a:lnTo>
                <a:lnTo>
                  <a:pt x="952" y="9683"/>
                </a:lnTo>
                <a:lnTo>
                  <a:pt x="2540" y="13123"/>
                </a:lnTo>
                <a:lnTo>
                  <a:pt x="4550" y="17321"/>
                </a:lnTo>
                <a:lnTo>
                  <a:pt x="5891" y="21072"/>
                </a:lnTo>
                <a:lnTo>
                  <a:pt x="6785" y="24525"/>
                </a:lnTo>
                <a:lnTo>
                  <a:pt x="7380" y="27780"/>
                </a:lnTo>
                <a:lnTo>
                  <a:pt x="8730" y="32807"/>
                </a:lnTo>
                <a:lnTo>
                  <a:pt x="12770" y="46013"/>
                </a:lnTo>
                <a:lnTo>
                  <a:pt x="14228" y="52583"/>
                </a:lnTo>
                <a:lnTo>
                  <a:pt x="15200" y="58868"/>
                </a:lnTo>
                <a:lnTo>
                  <a:pt x="15848" y="64963"/>
                </a:lnTo>
                <a:lnTo>
                  <a:pt x="16280" y="71883"/>
                </a:lnTo>
                <a:lnTo>
                  <a:pt x="16761" y="87193"/>
                </a:lnTo>
                <a:lnTo>
                  <a:pt x="17144" y="309278"/>
                </a:lnTo>
                <a:lnTo>
                  <a:pt x="17144" y="327050"/>
                </a:lnTo>
                <a:lnTo>
                  <a:pt x="18097" y="329476"/>
                </a:lnTo>
                <a:lnTo>
                  <a:pt x="19684" y="331093"/>
                </a:lnTo>
                <a:lnTo>
                  <a:pt x="3429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97"/>
          <p:cNvSpPr/>
          <p:nvPr/>
        </p:nvSpPr>
        <p:spPr>
          <a:xfrm>
            <a:off x="3063239" y="5409247"/>
            <a:ext cx="110113" cy="282894"/>
          </a:xfrm>
          <a:custGeom>
            <a:avLst/>
            <a:gdLst/>
            <a:ahLst/>
            <a:cxnLst/>
            <a:rect l="0" t="0" r="0" b="0"/>
            <a:pathLst>
              <a:path w="110113" h="282894">
                <a:moveTo>
                  <a:pt x="0" y="0"/>
                </a:moveTo>
                <a:lnTo>
                  <a:pt x="13653" y="0"/>
                </a:lnTo>
                <a:lnTo>
                  <a:pt x="17675" y="953"/>
                </a:lnTo>
                <a:lnTo>
                  <a:pt x="20356" y="2540"/>
                </a:lnTo>
                <a:lnTo>
                  <a:pt x="22143" y="4551"/>
                </a:lnTo>
                <a:lnTo>
                  <a:pt x="25240" y="6844"/>
                </a:lnTo>
                <a:lnTo>
                  <a:pt x="29209" y="9325"/>
                </a:lnTo>
                <a:lnTo>
                  <a:pt x="33761" y="11932"/>
                </a:lnTo>
                <a:lnTo>
                  <a:pt x="36795" y="15574"/>
                </a:lnTo>
                <a:lnTo>
                  <a:pt x="38817" y="19908"/>
                </a:lnTo>
                <a:lnTo>
                  <a:pt x="40166" y="24702"/>
                </a:lnTo>
                <a:lnTo>
                  <a:pt x="42018" y="29803"/>
                </a:lnTo>
                <a:lnTo>
                  <a:pt x="44205" y="35109"/>
                </a:lnTo>
                <a:lnTo>
                  <a:pt x="46615" y="40551"/>
                </a:lnTo>
                <a:lnTo>
                  <a:pt x="50127" y="46084"/>
                </a:lnTo>
                <a:lnTo>
                  <a:pt x="54373" y="51678"/>
                </a:lnTo>
                <a:lnTo>
                  <a:pt x="59109" y="57312"/>
                </a:lnTo>
                <a:lnTo>
                  <a:pt x="62266" y="63925"/>
                </a:lnTo>
                <a:lnTo>
                  <a:pt x="64371" y="71192"/>
                </a:lnTo>
                <a:lnTo>
                  <a:pt x="65774" y="78894"/>
                </a:lnTo>
                <a:lnTo>
                  <a:pt x="67662" y="86886"/>
                </a:lnTo>
                <a:lnTo>
                  <a:pt x="69873" y="95072"/>
                </a:lnTo>
                <a:lnTo>
                  <a:pt x="74870" y="111786"/>
                </a:lnTo>
                <a:lnTo>
                  <a:pt x="80266" y="128740"/>
                </a:lnTo>
                <a:lnTo>
                  <a:pt x="82086" y="137262"/>
                </a:lnTo>
                <a:lnTo>
                  <a:pt x="83299" y="145801"/>
                </a:lnTo>
                <a:lnTo>
                  <a:pt x="84108" y="154351"/>
                </a:lnTo>
                <a:lnTo>
                  <a:pt x="87546" y="181631"/>
                </a:lnTo>
                <a:lnTo>
                  <a:pt x="89797" y="198240"/>
                </a:lnTo>
                <a:lnTo>
                  <a:pt x="92250" y="210265"/>
                </a:lnTo>
                <a:lnTo>
                  <a:pt x="94838" y="219234"/>
                </a:lnTo>
                <a:lnTo>
                  <a:pt x="97515" y="226166"/>
                </a:lnTo>
                <a:lnTo>
                  <a:pt x="99300" y="232692"/>
                </a:lnTo>
                <a:lnTo>
                  <a:pt x="100490" y="238948"/>
                </a:lnTo>
                <a:lnTo>
                  <a:pt x="101283" y="245024"/>
                </a:lnTo>
                <a:lnTo>
                  <a:pt x="102765" y="250027"/>
                </a:lnTo>
                <a:lnTo>
                  <a:pt x="104705" y="254315"/>
                </a:lnTo>
                <a:lnTo>
                  <a:pt x="106951" y="258126"/>
                </a:lnTo>
                <a:lnTo>
                  <a:pt x="109446" y="264900"/>
                </a:lnTo>
                <a:lnTo>
                  <a:pt x="110112" y="268040"/>
                </a:lnTo>
                <a:lnTo>
                  <a:pt x="109603" y="271086"/>
                </a:lnTo>
                <a:lnTo>
                  <a:pt x="108311" y="274069"/>
                </a:lnTo>
                <a:lnTo>
                  <a:pt x="102871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98"/>
          <p:cNvSpPr/>
          <p:nvPr/>
        </p:nvSpPr>
        <p:spPr>
          <a:xfrm>
            <a:off x="3011804" y="5520690"/>
            <a:ext cx="240031" cy="68581"/>
          </a:xfrm>
          <a:custGeom>
            <a:avLst/>
            <a:gdLst/>
            <a:ahLst/>
            <a:cxnLst/>
            <a:rect l="0" t="0" r="0" b="0"/>
            <a:pathLst>
              <a:path w="240031" h="68581">
                <a:moveTo>
                  <a:pt x="0" y="68580"/>
                </a:moveTo>
                <a:lnTo>
                  <a:pt x="18204" y="64029"/>
                </a:lnTo>
                <a:lnTo>
                  <a:pt x="25471" y="62688"/>
                </a:lnTo>
                <a:lnTo>
                  <a:pt x="32221" y="61794"/>
                </a:lnTo>
                <a:lnTo>
                  <a:pt x="38626" y="61199"/>
                </a:lnTo>
                <a:lnTo>
                  <a:pt x="44801" y="59849"/>
                </a:lnTo>
                <a:lnTo>
                  <a:pt x="50822" y="57997"/>
                </a:lnTo>
                <a:lnTo>
                  <a:pt x="56742" y="55809"/>
                </a:lnTo>
                <a:lnTo>
                  <a:pt x="62593" y="54351"/>
                </a:lnTo>
                <a:lnTo>
                  <a:pt x="68399" y="53379"/>
                </a:lnTo>
                <a:lnTo>
                  <a:pt x="74175" y="52731"/>
                </a:lnTo>
                <a:lnTo>
                  <a:pt x="81835" y="50394"/>
                </a:lnTo>
                <a:lnTo>
                  <a:pt x="90752" y="46931"/>
                </a:lnTo>
                <a:lnTo>
                  <a:pt x="100506" y="42717"/>
                </a:lnTo>
                <a:lnTo>
                  <a:pt x="108915" y="39908"/>
                </a:lnTo>
                <a:lnTo>
                  <a:pt x="116425" y="38035"/>
                </a:lnTo>
                <a:lnTo>
                  <a:pt x="123337" y="36787"/>
                </a:lnTo>
                <a:lnTo>
                  <a:pt x="129849" y="35002"/>
                </a:lnTo>
                <a:lnTo>
                  <a:pt x="136096" y="32860"/>
                </a:lnTo>
                <a:lnTo>
                  <a:pt x="142166" y="30479"/>
                </a:lnTo>
                <a:lnTo>
                  <a:pt x="149070" y="28892"/>
                </a:lnTo>
                <a:lnTo>
                  <a:pt x="156530" y="27834"/>
                </a:lnTo>
                <a:lnTo>
                  <a:pt x="164361" y="27128"/>
                </a:lnTo>
                <a:lnTo>
                  <a:pt x="171486" y="25705"/>
                </a:lnTo>
                <a:lnTo>
                  <a:pt x="178142" y="23804"/>
                </a:lnTo>
                <a:lnTo>
                  <a:pt x="184484" y="21584"/>
                </a:lnTo>
                <a:lnTo>
                  <a:pt x="190617" y="19152"/>
                </a:lnTo>
                <a:lnTo>
                  <a:pt x="196611" y="16578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99"/>
          <p:cNvSpPr/>
          <p:nvPr/>
        </p:nvSpPr>
        <p:spPr>
          <a:xfrm>
            <a:off x="3294697" y="5323522"/>
            <a:ext cx="214313" cy="85726"/>
          </a:xfrm>
          <a:custGeom>
            <a:avLst/>
            <a:gdLst/>
            <a:ahLst/>
            <a:cxnLst/>
            <a:rect l="0" t="0" r="0" b="0"/>
            <a:pathLst>
              <a:path w="214313" h="85726">
                <a:moveTo>
                  <a:pt x="0" y="85725"/>
                </a:moveTo>
                <a:lnTo>
                  <a:pt x="28371" y="57354"/>
                </a:lnTo>
                <a:lnTo>
                  <a:pt x="32249" y="54429"/>
                </a:lnTo>
                <a:lnTo>
                  <a:pt x="36739" y="51526"/>
                </a:lnTo>
                <a:lnTo>
                  <a:pt x="41638" y="48638"/>
                </a:lnTo>
                <a:lnTo>
                  <a:pt x="46809" y="45760"/>
                </a:lnTo>
                <a:lnTo>
                  <a:pt x="57634" y="40023"/>
                </a:lnTo>
                <a:lnTo>
                  <a:pt x="108598" y="14288"/>
                </a:lnTo>
                <a:lnTo>
                  <a:pt x="115261" y="11431"/>
                </a:lnTo>
                <a:lnTo>
                  <a:pt x="122561" y="8573"/>
                </a:lnTo>
                <a:lnTo>
                  <a:pt x="130285" y="5715"/>
                </a:lnTo>
                <a:lnTo>
                  <a:pt x="137339" y="3810"/>
                </a:lnTo>
                <a:lnTo>
                  <a:pt x="143947" y="2540"/>
                </a:lnTo>
                <a:lnTo>
                  <a:pt x="150257" y="1694"/>
                </a:lnTo>
                <a:lnTo>
                  <a:pt x="157321" y="1129"/>
                </a:lnTo>
                <a:lnTo>
                  <a:pt x="164889" y="753"/>
                </a:lnTo>
                <a:lnTo>
                  <a:pt x="179964" y="334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400"/>
          <p:cNvSpPr/>
          <p:nvPr/>
        </p:nvSpPr>
        <p:spPr>
          <a:xfrm>
            <a:off x="3374232" y="5357812"/>
            <a:ext cx="49053" cy="334329"/>
          </a:xfrm>
          <a:custGeom>
            <a:avLst/>
            <a:gdLst/>
            <a:ahLst/>
            <a:cxnLst/>
            <a:rect l="0" t="0" r="0" b="0"/>
            <a:pathLst>
              <a:path w="49053" h="334329">
                <a:moveTo>
                  <a:pt x="14763" y="0"/>
                </a:moveTo>
                <a:lnTo>
                  <a:pt x="5661" y="9102"/>
                </a:lnTo>
                <a:lnTo>
                  <a:pt x="2980" y="12735"/>
                </a:lnTo>
                <a:lnTo>
                  <a:pt x="1192" y="16110"/>
                </a:lnTo>
                <a:lnTo>
                  <a:pt x="0" y="19313"/>
                </a:lnTo>
                <a:lnTo>
                  <a:pt x="159" y="23352"/>
                </a:lnTo>
                <a:lnTo>
                  <a:pt x="1217" y="27951"/>
                </a:lnTo>
                <a:lnTo>
                  <a:pt x="2875" y="32921"/>
                </a:lnTo>
                <a:lnTo>
                  <a:pt x="3980" y="38140"/>
                </a:lnTo>
                <a:lnTo>
                  <a:pt x="4717" y="43524"/>
                </a:lnTo>
                <a:lnTo>
                  <a:pt x="5535" y="53634"/>
                </a:lnTo>
                <a:lnTo>
                  <a:pt x="5899" y="61302"/>
                </a:lnTo>
                <a:lnTo>
                  <a:pt x="6104" y="75525"/>
                </a:lnTo>
                <a:lnTo>
                  <a:pt x="7085" y="80830"/>
                </a:lnTo>
                <a:lnTo>
                  <a:pt x="8692" y="86272"/>
                </a:lnTo>
                <a:lnTo>
                  <a:pt x="10715" y="91805"/>
                </a:lnTo>
                <a:lnTo>
                  <a:pt x="13017" y="100256"/>
                </a:lnTo>
                <a:lnTo>
                  <a:pt x="15504" y="110652"/>
                </a:lnTo>
                <a:lnTo>
                  <a:pt x="18114" y="122346"/>
                </a:lnTo>
                <a:lnTo>
                  <a:pt x="19855" y="132999"/>
                </a:lnTo>
                <a:lnTo>
                  <a:pt x="21015" y="142958"/>
                </a:lnTo>
                <a:lnTo>
                  <a:pt x="21788" y="152455"/>
                </a:lnTo>
                <a:lnTo>
                  <a:pt x="23256" y="160692"/>
                </a:lnTo>
                <a:lnTo>
                  <a:pt x="25188" y="168089"/>
                </a:lnTo>
                <a:lnTo>
                  <a:pt x="27427" y="174924"/>
                </a:lnTo>
                <a:lnTo>
                  <a:pt x="29873" y="187101"/>
                </a:lnTo>
                <a:lnTo>
                  <a:pt x="32456" y="202839"/>
                </a:lnTo>
                <a:lnTo>
                  <a:pt x="35131" y="220951"/>
                </a:lnTo>
                <a:lnTo>
                  <a:pt x="36914" y="234931"/>
                </a:lnTo>
                <a:lnTo>
                  <a:pt x="38103" y="246156"/>
                </a:lnTo>
                <a:lnTo>
                  <a:pt x="38895" y="255544"/>
                </a:lnTo>
                <a:lnTo>
                  <a:pt x="39423" y="263708"/>
                </a:lnTo>
                <a:lnTo>
                  <a:pt x="40010" y="277859"/>
                </a:lnTo>
                <a:lnTo>
                  <a:pt x="40341" y="291985"/>
                </a:lnTo>
                <a:lnTo>
                  <a:pt x="40439" y="302203"/>
                </a:lnTo>
                <a:lnTo>
                  <a:pt x="41405" y="306244"/>
                </a:lnTo>
                <a:lnTo>
                  <a:pt x="43002" y="310842"/>
                </a:lnTo>
                <a:lnTo>
                  <a:pt x="45018" y="315813"/>
                </a:lnTo>
                <a:lnTo>
                  <a:pt x="46363" y="320080"/>
                </a:lnTo>
                <a:lnTo>
                  <a:pt x="47259" y="323877"/>
                </a:lnTo>
                <a:lnTo>
                  <a:pt x="49052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401"/>
          <p:cNvSpPr/>
          <p:nvPr/>
        </p:nvSpPr>
        <p:spPr>
          <a:xfrm>
            <a:off x="3586162" y="5314950"/>
            <a:ext cx="42864" cy="368618"/>
          </a:xfrm>
          <a:custGeom>
            <a:avLst/>
            <a:gdLst/>
            <a:ahLst/>
            <a:cxnLst/>
            <a:rect l="0" t="0" r="0" b="0"/>
            <a:pathLst>
              <a:path w="42864" h="368618">
                <a:moveTo>
                  <a:pt x="0" y="0"/>
                </a:moveTo>
                <a:lnTo>
                  <a:pt x="0" y="13652"/>
                </a:lnTo>
                <a:lnTo>
                  <a:pt x="953" y="18626"/>
                </a:lnTo>
                <a:lnTo>
                  <a:pt x="2540" y="22895"/>
                </a:lnTo>
                <a:lnTo>
                  <a:pt x="4551" y="26694"/>
                </a:lnTo>
                <a:lnTo>
                  <a:pt x="5892" y="31131"/>
                </a:lnTo>
                <a:lnTo>
                  <a:pt x="6785" y="35994"/>
                </a:lnTo>
                <a:lnTo>
                  <a:pt x="7778" y="47429"/>
                </a:lnTo>
                <a:lnTo>
                  <a:pt x="8043" y="54479"/>
                </a:lnTo>
                <a:lnTo>
                  <a:pt x="8415" y="75514"/>
                </a:lnTo>
                <a:lnTo>
                  <a:pt x="8468" y="81775"/>
                </a:lnTo>
                <a:lnTo>
                  <a:pt x="9455" y="88807"/>
                </a:lnTo>
                <a:lnTo>
                  <a:pt x="11066" y="96352"/>
                </a:lnTo>
                <a:lnTo>
                  <a:pt x="13093" y="104239"/>
                </a:lnTo>
                <a:lnTo>
                  <a:pt x="14444" y="112355"/>
                </a:lnTo>
                <a:lnTo>
                  <a:pt x="15344" y="120624"/>
                </a:lnTo>
                <a:lnTo>
                  <a:pt x="15944" y="128993"/>
                </a:lnTo>
                <a:lnTo>
                  <a:pt x="16344" y="137430"/>
                </a:lnTo>
                <a:lnTo>
                  <a:pt x="16789" y="154425"/>
                </a:lnTo>
                <a:lnTo>
                  <a:pt x="17040" y="180058"/>
                </a:lnTo>
                <a:lnTo>
                  <a:pt x="18027" y="189571"/>
                </a:lnTo>
                <a:lnTo>
                  <a:pt x="19638" y="199723"/>
                </a:lnTo>
                <a:lnTo>
                  <a:pt x="21665" y="210301"/>
                </a:lnTo>
                <a:lnTo>
                  <a:pt x="26456" y="242374"/>
                </a:lnTo>
                <a:lnTo>
                  <a:pt x="29068" y="261595"/>
                </a:lnTo>
                <a:lnTo>
                  <a:pt x="30809" y="276314"/>
                </a:lnTo>
                <a:lnTo>
                  <a:pt x="31969" y="288032"/>
                </a:lnTo>
                <a:lnTo>
                  <a:pt x="32743" y="297748"/>
                </a:lnTo>
                <a:lnTo>
                  <a:pt x="33259" y="306132"/>
                </a:lnTo>
                <a:lnTo>
                  <a:pt x="33832" y="320526"/>
                </a:lnTo>
                <a:lnTo>
                  <a:pt x="34937" y="327031"/>
                </a:lnTo>
                <a:lnTo>
                  <a:pt x="36626" y="333273"/>
                </a:lnTo>
                <a:lnTo>
                  <a:pt x="42863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402"/>
          <p:cNvSpPr/>
          <p:nvPr/>
        </p:nvSpPr>
        <p:spPr>
          <a:xfrm>
            <a:off x="3689032" y="5314950"/>
            <a:ext cx="85726" cy="325755"/>
          </a:xfrm>
          <a:custGeom>
            <a:avLst/>
            <a:gdLst/>
            <a:ahLst/>
            <a:cxnLst/>
            <a:rect l="0" t="0" r="0" b="0"/>
            <a:pathLst>
              <a:path w="85726" h="325755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3570" y="16110"/>
                </a:lnTo>
                <a:lnTo>
                  <a:pt x="14762" y="19312"/>
                </a:lnTo>
                <a:lnTo>
                  <a:pt x="16509" y="23352"/>
                </a:lnTo>
                <a:lnTo>
                  <a:pt x="20989" y="32921"/>
                </a:lnTo>
                <a:lnTo>
                  <a:pt x="22565" y="38139"/>
                </a:lnTo>
                <a:lnTo>
                  <a:pt x="23616" y="43524"/>
                </a:lnTo>
                <a:lnTo>
                  <a:pt x="24317" y="49018"/>
                </a:lnTo>
                <a:lnTo>
                  <a:pt x="25736" y="54586"/>
                </a:lnTo>
                <a:lnTo>
                  <a:pt x="27635" y="60203"/>
                </a:lnTo>
                <a:lnTo>
                  <a:pt x="29854" y="65853"/>
                </a:lnTo>
                <a:lnTo>
                  <a:pt x="32285" y="75334"/>
                </a:lnTo>
                <a:lnTo>
                  <a:pt x="34858" y="87370"/>
                </a:lnTo>
                <a:lnTo>
                  <a:pt x="40257" y="115984"/>
                </a:lnTo>
                <a:lnTo>
                  <a:pt x="45832" y="147751"/>
                </a:lnTo>
                <a:lnTo>
                  <a:pt x="51485" y="188539"/>
                </a:lnTo>
                <a:lnTo>
                  <a:pt x="54326" y="211418"/>
                </a:lnTo>
                <a:lnTo>
                  <a:pt x="57172" y="229527"/>
                </a:lnTo>
                <a:lnTo>
                  <a:pt x="60022" y="244458"/>
                </a:lnTo>
                <a:lnTo>
                  <a:pt x="62875" y="257269"/>
                </a:lnTo>
                <a:lnTo>
                  <a:pt x="65729" y="267715"/>
                </a:lnTo>
                <a:lnTo>
                  <a:pt x="68585" y="276584"/>
                </a:lnTo>
                <a:lnTo>
                  <a:pt x="71440" y="284402"/>
                </a:lnTo>
                <a:lnTo>
                  <a:pt x="73344" y="290566"/>
                </a:lnTo>
                <a:lnTo>
                  <a:pt x="74614" y="295628"/>
                </a:lnTo>
                <a:lnTo>
                  <a:pt x="85725" y="3257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403"/>
          <p:cNvSpPr/>
          <p:nvPr/>
        </p:nvSpPr>
        <p:spPr>
          <a:xfrm>
            <a:off x="3637597" y="5452110"/>
            <a:ext cx="162879" cy="42863"/>
          </a:xfrm>
          <a:custGeom>
            <a:avLst/>
            <a:gdLst/>
            <a:ahLst/>
            <a:cxnLst/>
            <a:rect l="0" t="0" r="0" b="0"/>
            <a:pathLst>
              <a:path w="162879" h="42863">
                <a:moveTo>
                  <a:pt x="0" y="42862"/>
                </a:moveTo>
                <a:lnTo>
                  <a:pt x="13653" y="38312"/>
                </a:lnTo>
                <a:lnTo>
                  <a:pt x="18627" y="36018"/>
                </a:lnTo>
                <a:lnTo>
                  <a:pt x="22895" y="33537"/>
                </a:lnTo>
                <a:lnTo>
                  <a:pt x="26694" y="30930"/>
                </a:lnTo>
                <a:lnTo>
                  <a:pt x="31131" y="29193"/>
                </a:lnTo>
                <a:lnTo>
                  <a:pt x="35993" y="28034"/>
                </a:lnTo>
                <a:lnTo>
                  <a:pt x="41140" y="27262"/>
                </a:lnTo>
                <a:lnTo>
                  <a:pt x="45525" y="25795"/>
                </a:lnTo>
                <a:lnTo>
                  <a:pt x="49400" y="23864"/>
                </a:lnTo>
                <a:lnTo>
                  <a:pt x="52935" y="21624"/>
                </a:lnTo>
                <a:lnTo>
                  <a:pt x="57198" y="20131"/>
                </a:lnTo>
                <a:lnTo>
                  <a:pt x="61945" y="19135"/>
                </a:lnTo>
                <a:lnTo>
                  <a:pt x="67014" y="18472"/>
                </a:lnTo>
                <a:lnTo>
                  <a:pt x="72299" y="17077"/>
                </a:lnTo>
                <a:lnTo>
                  <a:pt x="77726" y="15195"/>
                </a:lnTo>
                <a:lnTo>
                  <a:pt x="83250" y="12987"/>
                </a:lnTo>
                <a:lnTo>
                  <a:pt x="88837" y="11515"/>
                </a:lnTo>
                <a:lnTo>
                  <a:pt x="94467" y="10534"/>
                </a:lnTo>
                <a:lnTo>
                  <a:pt x="100126" y="9880"/>
                </a:lnTo>
                <a:lnTo>
                  <a:pt x="106755" y="9444"/>
                </a:lnTo>
                <a:lnTo>
                  <a:pt x="114033" y="9153"/>
                </a:lnTo>
                <a:lnTo>
                  <a:pt x="121742" y="8960"/>
                </a:lnTo>
                <a:lnTo>
                  <a:pt x="129739" y="7878"/>
                </a:lnTo>
                <a:lnTo>
                  <a:pt x="137927" y="6204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404"/>
          <p:cNvSpPr/>
          <p:nvPr/>
        </p:nvSpPr>
        <p:spPr>
          <a:xfrm>
            <a:off x="4246245" y="5263515"/>
            <a:ext cx="60008" cy="325756"/>
          </a:xfrm>
          <a:custGeom>
            <a:avLst/>
            <a:gdLst/>
            <a:ahLst/>
            <a:cxnLst/>
            <a:rect l="0" t="0" r="0" b="0"/>
            <a:pathLst>
              <a:path w="60008" h="325756">
                <a:moveTo>
                  <a:pt x="0" y="0"/>
                </a:moveTo>
                <a:lnTo>
                  <a:pt x="4550" y="13652"/>
                </a:lnTo>
                <a:lnTo>
                  <a:pt x="5891" y="18626"/>
                </a:lnTo>
                <a:lnTo>
                  <a:pt x="7381" y="26693"/>
                </a:lnTo>
                <a:lnTo>
                  <a:pt x="12770" y="59344"/>
                </a:lnTo>
                <a:lnTo>
                  <a:pt x="15181" y="70043"/>
                </a:lnTo>
                <a:lnTo>
                  <a:pt x="17740" y="79080"/>
                </a:lnTo>
                <a:lnTo>
                  <a:pt x="20399" y="87009"/>
                </a:lnTo>
                <a:lnTo>
                  <a:pt x="23125" y="98012"/>
                </a:lnTo>
                <a:lnTo>
                  <a:pt x="25894" y="111061"/>
                </a:lnTo>
                <a:lnTo>
                  <a:pt x="28692" y="125475"/>
                </a:lnTo>
                <a:lnTo>
                  <a:pt x="30558" y="137943"/>
                </a:lnTo>
                <a:lnTo>
                  <a:pt x="31802" y="149111"/>
                </a:lnTo>
                <a:lnTo>
                  <a:pt x="32631" y="159415"/>
                </a:lnTo>
                <a:lnTo>
                  <a:pt x="34136" y="171047"/>
                </a:lnTo>
                <a:lnTo>
                  <a:pt x="36092" y="183563"/>
                </a:lnTo>
                <a:lnTo>
                  <a:pt x="38349" y="196671"/>
                </a:lnTo>
                <a:lnTo>
                  <a:pt x="39853" y="208266"/>
                </a:lnTo>
                <a:lnTo>
                  <a:pt x="40856" y="218854"/>
                </a:lnTo>
                <a:lnTo>
                  <a:pt x="41525" y="228770"/>
                </a:lnTo>
                <a:lnTo>
                  <a:pt x="42923" y="237286"/>
                </a:lnTo>
                <a:lnTo>
                  <a:pt x="44808" y="244868"/>
                </a:lnTo>
                <a:lnTo>
                  <a:pt x="47016" y="251828"/>
                </a:lnTo>
                <a:lnTo>
                  <a:pt x="48489" y="258372"/>
                </a:lnTo>
                <a:lnTo>
                  <a:pt x="49471" y="264641"/>
                </a:lnTo>
                <a:lnTo>
                  <a:pt x="50125" y="270725"/>
                </a:lnTo>
                <a:lnTo>
                  <a:pt x="50562" y="277638"/>
                </a:lnTo>
                <a:lnTo>
                  <a:pt x="50853" y="285104"/>
                </a:lnTo>
                <a:lnTo>
                  <a:pt x="51047" y="292940"/>
                </a:lnTo>
                <a:lnTo>
                  <a:pt x="52128" y="299115"/>
                </a:lnTo>
                <a:lnTo>
                  <a:pt x="53802" y="304185"/>
                </a:lnTo>
                <a:lnTo>
                  <a:pt x="55870" y="308518"/>
                </a:lnTo>
                <a:lnTo>
                  <a:pt x="57250" y="312358"/>
                </a:lnTo>
                <a:lnTo>
                  <a:pt x="58169" y="315871"/>
                </a:lnTo>
                <a:lnTo>
                  <a:pt x="60007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405"/>
          <p:cNvSpPr/>
          <p:nvPr/>
        </p:nvSpPr>
        <p:spPr>
          <a:xfrm>
            <a:off x="4306252" y="558927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406"/>
          <p:cNvSpPr/>
          <p:nvPr/>
        </p:nvSpPr>
        <p:spPr>
          <a:xfrm>
            <a:off x="4357687" y="5237797"/>
            <a:ext cx="94298" cy="291466"/>
          </a:xfrm>
          <a:custGeom>
            <a:avLst/>
            <a:gdLst/>
            <a:ahLst/>
            <a:cxnLst/>
            <a:rect l="0" t="0" r="0" b="0"/>
            <a:pathLst>
              <a:path w="94298" h="291466">
                <a:moveTo>
                  <a:pt x="0" y="0"/>
                </a:moveTo>
                <a:lnTo>
                  <a:pt x="0" y="9102"/>
                </a:lnTo>
                <a:lnTo>
                  <a:pt x="953" y="13688"/>
                </a:lnTo>
                <a:lnTo>
                  <a:pt x="2540" y="18650"/>
                </a:lnTo>
                <a:lnTo>
                  <a:pt x="4551" y="23864"/>
                </a:lnTo>
                <a:lnTo>
                  <a:pt x="6844" y="29244"/>
                </a:lnTo>
                <a:lnTo>
                  <a:pt x="11931" y="40302"/>
                </a:lnTo>
                <a:lnTo>
                  <a:pt x="20151" y="57238"/>
                </a:lnTo>
                <a:lnTo>
                  <a:pt x="22959" y="63876"/>
                </a:lnTo>
                <a:lnTo>
                  <a:pt x="25783" y="71159"/>
                </a:lnTo>
                <a:lnTo>
                  <a:pt x="28619" y="78873"/>
                </a:lnTo>
                <a:lnTo>
                  <a:pt x="70028" y="200651"/>
                </a:lnTo>
                <a:lnTo>
                  <a:pt x="74308" y="211872"/>
                </a:lnTo>
                <a:lnTo>
                  <a:pt x="78113" y="221258"/>
                </a:lnTo>
                <a:lnTo>
                  <a:pt x="80651" y="229421"/>
                </a:lnTo>
                <a:lnTo>
                  <a:pt x="82342" y="236767"/>
                </a:lnTo>
                <a:lnTo>
                  <a:pt x="83470" y="243570"/>
                </a:lnTo>
                <a:lnTo>
                  <a:pt x="85174" y="250962"/>
                </a:lnTo>
                <a:lnTo>
                  <a:pt x="87263" y="258748"/>
                </a:lnTo>
                <a:lnTo>
                  <a:pt x="94297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407"/>
          <p:cNvSpPr/>
          <p:nvPr/>
        </p:nvSpPr>
        <p:spPr>
          <a:xfrm>
            <a:off x="4289107" y="5357812"/>
            <a:ext cx="222886" cy="68581"/>
          </a:xfrm>
          <a:custGeom>
            <a:avLst/>
            <a:gdLst/>
            <a:ahLst/>
            <a:cxnLst/>
            <a:rect l="0" t="0" r="0" b="0"/>
            <a:pathLst>
              <a:path w="222886" h="68581">
                <a:moveTo>
                  <a:pt x="0" y="68580"/>
                </a:moveTo>
                <a:lnTo>
                  <a:pt x="9102" y="64029"/>
                </a:lnTo>
                <a:lnTo>
                  <a:pt x="12735" y="61736"/>
                </a:lnTo>
                <a:lnTo>
                  <a:pt x="16110" y="59255"/>
                </a:lnTo>
                <a:lnTo>
                  <a:pt x="19313" y="56648"/>
                </a:lnTo>
                <a:lnTo>
                  <a:pt x="25257" y="53958"/>
                </a:lnTo>
                <a:lnTo>
                  <a:pt x="33031" y="51212"/>
                </a:lnTo>
                <a:lnTo>
                  <a:pt x="42023" y="48429"/>
                </a:lnTo>
                <a:lnTo>
                  <a:pt x="54685" y="43716"/>
                </a:lnTo>
                <a:lnTo>
                  <a:pt x="86534" y="30859"/>
                </a:lnTo>
                <a:lnTo>
                  <a:pt x="104362" y="25336"/>
                </a:lnTo>
                <a:lnTo>
                  <a:pt x="122915" y="20700"/>
                </a:lnTo>
                <a:lnTo>
                  <a:pt x="158452" y="13010"/>
                </a:lnTo>
                <a:lnTo>
                  <a:pt x="173262" y="9626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408"/>
          <p:cNvSpPr/>
          <p:nvPr/>
        </p:nvSpPr>
        <p:spPr>
          <a:xfrm>
            <a:off x="4503420" y="5229225"/>
            <a:ext cx="188596" cy="51436"/>
          </a:xfrm>
          <a:custGeom>
            <a:avLst/>
            <a:gdLst/>
            <a:ahLst/>
            <a:cxnLst/>
            <a:rect l="0" t="0" r="0" b="0"/>
            <a:pathLst>
              <a:path w="188596" h="51436">
                <a:moveTo>
                  <a:pt x="0" y="51435"/>
                </a:moveTo>
                <a:lnTo>
                  <a:pt x="13652" y="42333"/>
                </a:lnTo>
                <a:lnTo>
                  <a:pt x="18626" y="39652"/>
                </a:lnTo>
                <a:lnTo>
                  <a:pt x="22895" y="37864"/>
                </a:lnTo>
                <a:lnTo>
                  <a:pt x="26693" y="36673"/>
                </a:lnTo>
                <a:lnTo>
                  <a:pt x="30178" y="34926"/>
                </a:lnTo>
                <a:lnTo>
                  <a:pt x="33453" y="32809"/>
                </a:lnTo>
                <a:lnTo>
                  <a:pt x="36590" y="30445"/>
                </a:lnTo>
                <a:lnTo>
                  <a:pt x="40585" y="27917"/>
                </a:lnTo>
                <a:lnTo>
                  <a:pt x="45154" y="25279"/>
                </a:lnTo>
                <a:lnTo>
                  <a:pt x="50105" y="22567"/>
                </a:lnTo>
                <a:lnTo>
                  <a:pt x="55311" y="21713"/>
                </a:lnTo>
                <a:lnTo>
                  <a:pt x="60686" y="22095"/>
                </a:lnTo>
                <a:lnTo>
                  <a:pt x="66175" y="23302"/>
                </a:lnTo>
                <a:lnTo>
                  <a:pt x="70786" y="23154"/>
                </a:lnTo>
                <a:lnTo>
                  <a:pt x="74813" y="22104"/>
                </a:lnTo>
                <a:lnTo>
                  <a:pt x="78451" y="20451"/>
                </a:lnTo>
                <a:lnTo>
                  <a:pt x="92671" y="13573"/>
                </a:lnTo>
                <a:lnTo>
                  <a:pt x="101785" y="10954"/>
                </a:lnTo>
                <a:lnTo>
                  <a:pt x="113577" y="8255"/>
                </a:lnTo>
                <a:lnTo>
                  <a:pt x="127153" y="5503"/>
                </a:lnTo>
                <a:lnTo>
                  <a:pt x="138108" y="3668"/>
                </a:lnTo>
                <a:lnTo>
                  <a:pt x="147317" y="2445"/>
                </a:lnTo>
                <a:lnTo>
                  <a:pt x="155361" y="1630"/>
                </a:lnTo>
                <a:lnTo>
                  <a:pt x="161677" y="1087"/>
                </a:lnTo>
                <a:lnTo>
                  <a:pt x="166839" y="724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409"/>
          <p:cNvSpPr/>
          <p:nvPr/>
        </p:nvSpPr>
        <p:spPr>
          <a:xfrm>
            <a:off x="4640579" y="5237797"/>
            <a:ext cx="25719" cy="274321"/>
          </a:xfrm>
          <a:custGeom>
            <a:avLst/>
            <a:gdLst/>
            <a:ahLst/>
            <a:cxnLst/>
            <a:rect l="0" t="0" r="0" b="0"/>
            <a:pathLst>
              <a:path w="25719" h="274321">
                <a:moveTo>
                  <a:pt x="0" y="0"/>
                </a:moveTo>
                <a:lnTo>
                  <a:pt x="0" y="48522"/>
                </a:lnTo>
                <a:lnTo>
                  <a:pt x="953" y="54255"/>
                </a:lnTo>
                <a:lnTo>
                  <a:pt x="2541" y="59983"/>
                </a:lnTo>
                <a:lnTo>
                  <a:pt x="4551" y="65706"/>
                </a:lnTo>
                <a:lnTo>
                  <a:pt x="5892" y="71426"/>
                </a:lnTo>
                <a:lnTo>
                  <a:pt x="6786" y="77145"/>
                </a:lnTo>
                <a:lnTo>
                  <a:pt x="7382" y="82863"/>
                </a:lnTo>
                <a:lnTo>
                  <a:pt x="7779" y="89532"/>
                </a:lnTo>
                <a:lnTo>
                  <a:pt x="8220" y="104562"/>
                </a:lnTo>
                <a:lnTo>
                  <a:pt x="9290" y="111618"/>
                </a:lnTo>
                <a:lnTo>
                  <a:pt x="10956" y="118227"/>
                </a:lnTo>
                <a:lnTo>
                  <a:pt x="13019" y="124538"/>
                </a:lnTo>
                <a:lnTo>
                  <a:pt x="14395" y="131603"/>
                </a:lnTo>
                <a:lnTo>
                  <a:pt x="15312" y="139170"/>
                </a:lnTo>
                <a:lnTo>
                  <a:pt x="15923" y="147073"/>
                </a:lnTo>
                <a:lnTo>
                  <a:pt x="16330" y="156151"/>
                </a:lnTo>
                <a:lnTo>
                  <a:pt x="16904" y="185226"/>
                </a:lnTo>
                <a:lnTo>
                  <a:pt x="17136" y="236930"/>
                </a:lnTo>
                <a:lnTo>
                  <a:pt x="18092" y="241773"/>
                </a:lnTo>
                <a:lnTo>
                  <a:pt x="19681" y="245955"/>
                </a:lnTo>
                <a:lnTo>
                  <a:pt x="21694" y="249695"/>
                </a:lnTo>
                <a:lnTo>
                  <a:pt x="23035" y="253141"/>
                </a:lnTo>
                <a:lnTo>
                  <a:pt x="23930" y="256391"/>
                </a:lnTo>
                <a:lnTo>
                  <a:pt x="25718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410"/>
          <p:cNvSpPr/>
          <p:nvPr/>
        </p:nvSpPr>
        <p:spPr>
          <a:xfrm>
            <a:off x="4734877" y="5212115"/>
            <a:ext cx="197169" cy="59973"/>
          </a:xfrm>
          <a:custGeom>
            <a:avLst/>
            <a:gdLst/>
            <a:ahLst/>
            <a:cxnLst/>
            <a:rect l="0" t="0" r="0" b="0"/>
            <a:pathLst>
              <a:path w="197169" h="59973">
                <a:moveTo>
                  <a:pt x="0" y="59972"/>
                </a:moveTo>
                <a:lnTo>
                  <a:pt x="19313" y="40659"/>
                </a:lnTo>
                <a:lnTo>
                  <a:pt x="24305" y="37572"/>
                </a:lnTo>
                <a:lnTo>
                  <a:pt x="30491" y="34561"/>
                </a:lnTo>
                <a:lnTo>
                  <a:pt x="37472" y="31601"/>
                </a:lnTo>
                <a:lnTo>
                  <a:pt x="43079" y="28676"/>
                </a:lnTo>
                <a:lnTo>
                  <a:pt x="47769" y="25773"/>
                </a:lnTo>
                <a:lnTo>
                  <a:pt x="51849" y="22885"/>
                </a:lnTo>
                <a:lnTo>
                  <a:pt x="56473" y="20007"/>
                </a:lnTo>
                <a:lnTo>
                  <a:pt x="61462" y="17137"/>
                </a:lnTo>
                <a:lnTo>
                  <a:pt x="66692" y="14270"/>
                </a:lnTo>
                <a:lnTo>
                  <a:pt x="72083" y="12359"/>
                </a:lnTo>
                <a:lnTo>
                  <a:pt x="77583" y="11085"/>
                </a:lnTo>
                <a:lnTo>
                  <a:pt x="83154" y="10236"/>
                </a:lnTo>
                <a:lnTo>
                  <a:pt x="88774" y="8717"/>
                </a:lnTo>
                <a:lnTo>
                  <a:pt x="94425" y="6752"/>
                </a:lnTo>
                <a:lnTo>
                  <a:pt x="100098" y="4489"/>
                </a:lnTo>
                <a:lnTo>
                  <a:pt x="105784" y="2982"/>
                </a:lnTo>
                <a:lnTo>
                  <a:pt x="111480" y="1976"/>
                </a:lnTo>
                <a:lnTo>
                  <a:pt x="117183" y="1305"/>
                </a:lnTo>
                <a:lnTo>
                  <a:pt x="121937" y="858"/>
                </a:lnTo>
                <a:lnTo>
                  <a:pt x="126059" y="561"/>
                </a:lnTo>
                <a:lnTo>
                  <a:pt x="129759" y="362"/>
                </a:lnTo>
                <a:lnTo>
                  <a:pt x="138951" y="142"/>
                </a:lnTo>
                <a:lnTo>
                  <a:pt x="160374" y="0"/>
                </a:lnTo>
                <a:lnTo>
                  <a:pt x="166924" y="940"/>
                </a:lnTo>
                <a:lnTo>
                  <a:pt x="174147" y="2520"/>
                </a:lnTo>
                <a:lnTo>
                  <a:pt x="197168" y="85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411"/>
          <p:cNvSpPr/>
          <p:nvPr/>
        </p:nvSpPr>
        <p:spPr>
          <a:xfrm>
            <a:off x="4838100" y="5212079"/>
            <a:ext cx="16793" cy="342901"/>
          </a:xfrm>
          <a:custGeom>
            <a:avLst/>
            <a:gdLst/>
            <a:ahLst/>
            <a:cxnLst/>
            <a:rect l="0" t="0" r="0" b="0"/>
            <a:pathLst>
              <a:path w="16793" h="342901">
                <a:moveTo>
                  <a:pt x="8220" y="0"/>
                </a:moveTo>
                <a:lnTo>
                  <a:pt x="3669" y="9103"/>
                </a:lnTo>
                <a:lnTo>
                  <a:pt x="2328" y="12736"/>
                </a:lnTo>
                <a:lnTo>
                  <a:pt x="1434" y="16111"/>
                </a:lnTo>
                <a:lnTo>
                  <a:pt x="838" y="19313"/>
                </a:lnTo>
                <a:lnTo>
                  <a:pt x="441" y="25258"/>
                </a:lnTo>
                <a:lnTo>
                  <a:pt x="177" y="33032"/>
                </a:lnTo>
                <a:lnTo>
                  <a:pt x="0" y="42024"/>
                </a:lnTo>
                <a:lnTo>
                  <a:pt x="835" y="52781"/>
                </a:lnTo>
                <a:lnTo>
                  <a:pt x="2344" y="64715"/>
                </a:lnTo>
                <a:lnTo>
                  <a:pt x="4303" y="77434"/>
                </a:lnTo>
                <a:lnTo>
                  <a:pt x="6561" y="88770"/>
                </a:lnTo>
                <a:lnTo>
                  <a:pt x="9018" y="99185"/>
                </a:lnTo>
                <a:lnTo>
                  <a:pt x="11609" y="108986"/>
                </a:lnTo>
                <a:lnTo>
                  <a:pt x="13337" y="118378"/>
                </a:lnTo>
                <a:lnTo>
                  <a:pt x="14489" y="127496"/>
                </a:lnTo>
                <a:lnTo>
                  <a:pt x="15257" y="136433"/>
                </a:lnTo>
                <a:lnTo>
                  <a:pt x="15769" y="149058"/>
                </a:lnTo>
                <a:lnTo>
                  <a:pt x="16489" y="194873"/>
                </a:lnTo>
                <a:lnTo>
                  <a:pt x="16792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412"/>
          <p:cNvSpPr/>
          <p:nvPr/>
        </p:nvSpPr>
        <p:spPr>
          <a:xfrm>
            <a:off x="5352097" y="5289232"/>
            <a:ext cx="34291" cy="205741"/>
          </a:xfrm>
          <a:custGeom>
            <a:avLst/>
            <a:gdLst/>
            <a:ahLst/>
            <a:cxnLst/>
            <a:rect l="0" t="0" r="0" b="0"/>
            <a:pathLst>
              <a:path w="34291" h="205741">
                <a:moveTo>
                  <a:pt x="0" y="0"/>
                </a:moveTo>
                <a:lnTo>
                  <a:pt x="0" y="9102"/>
                </a:lnTo>
                <a:lnTo>
                  <a:pt x="953" y="13688"/>
                </a:lnTo>
                <a:lnTo>
                  <a:pt x="2540" y="18650"/>
                </a:lnTo>
                <a:lnTo>
                  <a:pt x="4551" y="23864"/>
                </a:lnTo>
                <a:lnTo>
                  <a:pt x="5891" y="29244"/>
                </a:lnTo>
                <a:lnTo>
                  <a:pt x="6785" y="34736"/>
                </a:lnTo>
                <a:lnTo>
                  <a:pt x="7381" y="40302"/>
                </a:lnTo>
                <a:lnTo>
                  <a:pt x="7778" y="45918"/>
                </a:lnTo>
                <a:lnTo>
                  <a:pt x="8043" y="51567"/>
                </a:lnTo>
                <a:lnTo>
                  <a:pt x="8337" y="62924"/>
                </a:lnTo>
                <a:lnTo>
                  <a:pt x="8542" y="91448"/>
                </a:lnTo>
                <a:lnTo>
                  <a:pt x="9504" y="97160"/>
                </a:lnTo>
                <a:lnTo>
                  <a:pt x="11099" y="102874"/>
                </a:lnTo>
                <a:lnTo>
                  <a:pt x="13114" y="108587"/>
                </a:lnTo>
                <a:lnTo>
                  <a:pt x="14458" y="114302"/>
                </a:lnTo>
                <a:lnTo>
                  <a:pt x="15354" y="120016"/>
                </a:lnTo>
                <a:lnTo>
                  <a:pt x="15950" y="125731"/>
                </a:lnTo>
                <a:lnTo>
                  <a:pt x="16348" y="131446"/>
                </a:lnTo>
                <a:lnTo>
                  <a:pt x="16614" y="137161"/>
                </a:lnTo>
                <a:lnTo>
                  <a:pt x="16791" y="142875"/>
                </a:lnTo>
                <a:lnTo>
                  <a:pt x="17862" y="148591"/>
                </a:lnTo>
                <a:lnTo>
                  <a:pt x="19528" y="154305"/>
                </a:lnTo>
                <a:lnTo>
                  <a:pt x="21591" y="160020"/>
                </a:lnTo>
                <a:lnTo>
                  <a:pt x="22966" y="166688"/>
                </a:lnTo>
                <a:lnTo>
                  <a:pt x="23884" y="173990"/>
                </a:lnTo>
                <a:lnTo>
                  <a:pt x="24902" y="187819"/>
                </a:lnTo>
                <a:lnTo>
                  <a:pt x="25355" y="197140"/>
                </a:lnTo>
                <a:lnTo>
                  <a:pt x="26428" y="200006"/>
                </a:lnTo>
                <a:lnTo>
                  <a:pt x="28097" y="201918"/>
                </a:lnTo>
                <a:lnTo>
                  <a:pt x="3429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413"/>
          <p:cNvSpPr/>
          <p:nvPr/>
        </p:nvSpPr>
        <p:spPr>
          <a:xfrm>
            <a:off x="5214937" y="5212079"/>
            <a:ext cx="291466" cy="120017"/>
          </a:xfrm>
          <a:custGeom>
            <a:avLst/>
            <a:gdLst/>
            <a:ahLst/>
            <a:cxnLst/>
            <a:rect l="0" t="0" r="0" b="0"/>
            <a:pathLst>
              <a:path w="291466" h="120017">
                <a:moveTo>
                  <a:pt x="0" y="120016"/>
                </a:moveTo>
                <a:lnTo>
                  <a:pt x="0" y="115465"/>
                </a:lnTo>
                <a:lnTo>
                  <a:pt x="953" y="114124"/>
                </a:lnTo>
                <a:lnTo>
                  <a:pt x="2540" y="113230"/>
                </a:lnTo>
                <a:lnTo>
                  <a:pt x="4551" y="112635"/>
                </a:lnTo>
                <a:lnTo>
                  <a:pt x="9325" y="109433"/>
                </a:lnTo>
                <a:lnTo>
                  <a:pt x="11931" y="107245"/>
                </a:lnTo>
                <a:lnTo>
                  <a:pt x="16527" y="103882"/>
                </a:lnTo>
                <a:lnTo>
                  <a:pt x="29253" y="95065"/>
                </a:lnTo>
                <a:lnTo>
                  <a:pt x="35694" y="91952"/>
                </a:lnTo>
                <a:lnTo>
                  <a:pt x="41894" y="89877"/>
                </a:lnTo>
                <a:lnTo>
                  <a:pt x="47932" y="88493"/>
                </a:lnTo>
                <a:lnTo>
                  <a:pt x="53862" y="85665"/>
                </a:lnTo>
                <a:lnTo>
                  <a:pt x="59721" y="81876"/>
                </a:lnTo>
                <a:lnTo>
                  <a:pt x="65531" y="77444"/>
                </a:lnTo>
                <a:lnTo>
                  <a:pt x="72262" y="73537"/>
                </a:lnTo>
                <a:lnTo>
                  <a:pt x="79608" y="69980"/>
                </a:lnTo>
                <a:lnTo>
                  <a:pt x="87362" y="66656"/>
                </a:lnTo>
                <a:lnTo>
                  <a:pt x="101057" y="60423"/>
                </a:lnTo>
                <a:lnTo>
                  <a:pt x="107376" y="57427"/>
                </a:lnTo>
                <a:lnTo>
                  <a:pt x="127098" y="49019"/>
                </a:lnTo>
                <a:lnTo>
                  <a:pt x="189528" y="23495"/>
                </a:lnTo>
                <a:lnTo>
                  <a:pt x="206790" y="15840"/>
                </a:lnTo>
                <a:lnTo>
                  <a:pt x="214060" y="13417"/>
                </a:lnTo>
                <a:lnTo>
                  <a:pt x="220811" y="11803"/>
                </a:lnTo>
                <a:lnTo>
                  <a:pt x="227218" y="10726"/>
                </a:lnTo>
                <a:lnTo>
                  <a:pt x="235298" y="9056"/>
                </a:lnTo>
                <a:lnTo>
                  <a:pt x="244496" y="6990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414"/>
          <p:cNvSpPr/>
          <p:nvPr/>
        </p:nvSpPr>
        <p:spPr>
          <a:xfrm>
            <a:off x="5523547" y="5263515"/>
            <a:ext cx="42863" cy="265748"/>
          </a:xfrm>
          <a:custGeom>
            <a:avLst/>
            <a:gdLst/>
            <a:ahLst/>
            <a:cxnLst/>
            <a:rect l="0" t="0" r="0" b="0"/>
            <a:pathLst>
              <a:path w="42863" h="265748">
                <a:moveTo>
                  <a:pt x="0" y="0"/>
                </a:moveTo>
                <a:lnTo>
                  <a:pt x="0" y="44897"/>
                </a:lnTo>
                <a:lnTo>
                  <a:pt x="953" y="54696"/>
                </a:lnTo>
                <a:lnTo>
                  <a:pt x="2540" y="63134"/>
                </a:lnTo>
                <a:lnTo>
                  <a:pt x="4551" y="70664"/>
                </a:lnTo>
                <a:lnTo>
                  <a:pt x="5891" y="78542"/>
                </a:lnTo>
                <a:lnTo>
                  <a:pt x="6785" y="86651"/>
                </a:lnTo>
                <a:lnTo>
                  <a:pt x="7381" y="94915"/>
                </a:lnTo>
                <a:lnTo>
                  <a:pt x="9683" y="107092"/>
                </a:lnTo>
                <a:lnTo>
                  <a:pt x="13123" y="121877"/>
                </a:lnTo>
                <a:lnTo>
                  <a:pt x="17321" y="138401"/>
                </a:lnTo>
                <a:lnTo>
                  <a:pt x="20120" y="151322"/>
                </a:lnTo>
                <a:lnTo>
                  <a:pt x="21986" y="161842"/>
                </a:lnTo>
                <a:lnTo>
                  <a:pt x="23229" y="170759"/>
                </a:lnTo>
                <a:lnTo>
                  <a:pt x="24059" y="180515"/>
                </a:lnTo>
                <a:lnTo>
                  <a:pt x="24612" y="190828"/>
                </a:lnTo>
                <a:lnTo>
                  <a:pt x="24980" y="201513"/>
                </a:lnTo>
                <a:lnTo>
                  <a:pt x="26178" y="210542"/>
                </a:lnTo>
                <a:lnTo>
                  <a:pt x="27930" y="218467"/>
                </a:lnTo>
                <a:lnTo>
                  <a:pt x="30050" y="225654"/>
                </a:lnTo>
                <a:lnTo>
                  <a:pt x="31463" y="231398"/>
                </a:lnTo>
                <a:lnTo>
                  <a:pt x="32406" y="236181"/>
                </a:lnTo>
                <a:lnTo>
                  <a:pt x="33452" y="244034"/>
                </a:lnTo>
                <a:lnTo>
                  <a:pt x="33918" y="250699"/>
                </a:lnTo>
                <a:lnTo>
                  <a:pt x="34994" y="253810"/>
                </a:lnTo>
                <a:lnTo>
                  <a:pt x="36665" y="256837"/>
                </a:lnTo>
                <a:lnTo>
                  <a:pt x="42862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415"/>
          <p:cNvSpPr/>
          <p:nvPr/>
        </p:nvSpPr>
        <p:spPr>
          <a:xfrm>
            <a:off x="5626417" y="5254942"/>
            <a:ext cx="68581" cy="257176"/>
          </a:xfrm>
          <a:custGeom>
            <a:avLst/>
            <a:gdLst/>
            <a:ahLst/>
            <a:cxnLst/>
            <a:rect l="0" t="0" r="0" b="0"/>
            <a:pathLst>
              <a:path w="68581" h="257176">
                <a:moveTo>
                  <a:pt x="0" y="0"/>
                </a:moveTo>
                <a:lnTo>
                  <a:pt x="11932" y="11932"/>
                </a:lnTo>
                <a:lnTo>
                  <a:pt x="14622" y="16527"/>
                </a:lnTo>
                <a:lnTo>
                  <a:pt x="17368" y="22448"/>
                </a:lnTo>
                <a:lnTo>
                  <a:pt x="20151" y="29253"/>
                </a:lnTo>
                <a:lnTo>
                  <a:pt x="22959" y="35694"/>
                </a:lnTo>
                <a:lnTo>
                  <a:pt x="28619" y="47931"/>
                </a:lnTo>
                <a:lnTo>
                  <a:pt x="30509" y="53862"/>
                </a:lnTo>
                <a:lnTo>
                  <a:pt x="31770" y="59721"/>
                </a:lnTo>
                <a:lnTo>
                  <a:pt x="32610" y="65531"/>
                </a:lnTo>
                <a:lnTo>
                  <a:pt x="34123" y="73215"/>
                </a:lnTo>
                <a:lnTo>
                  <a:pt x="46075" y="128410"/>
                </a:lnTo>
                <a:lnTo>
                  <a:pt x="54397" y="173937"/>
                </a:lnTo>
                <a:lnTo>
                  <a:pt x="57220" y="186444"/>
                </a:lnTo>
                <a:lnTo>
                  <a:pt x="60054" y="196686"/>
                </a:lnTo>
                <a:lnTo>
                  <a:pt x="62896" y="205419"/>
                </a:lnTo>
                <a:lnTo>
                  <a:pt x="64791" y="212194"/>
                </a:lnTo>
                <a:lnTo>
                  <a:pt x="66054" y="217662"/>
                </a:lnTo>
                <a:lnTo>
                  <a:pt x="66896" y="222261"/>
                </a:lnTo>
                <a:lnTo>
                  <a:pt x="67832" y="229910"/>
                </a:lnTo>
                <a:lnTo>
                  <a:pt x="68247" y="236485"/>
                </a:lnTo>
                <a:lnTo>
                  <a:pt x="68358" y="239572"/>
                </a:lnTo>
                <a:lnTo>
                  <a:pt x="6858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416"/>
          <p:cNvSpPr/>
          <p:nvPr/>
        </p:nvSpPr>
        <p:spPr>
          <a:xfrm>
            <a:off x="5549265" y="5349240"/>
            <a:ext cx="205740" cy="34290"/>
          </a:xfrm>
          <a:custGeom>
            <a:avLst/>
            <a:gdLst/>
            <a:ahLst/>
            <a:cxnLst/>
            <a:rect l="0" t="0" r="0" b="0"/>
            <a:pathLst>
              <a:path w="205740" h="34290">
                <a:moveTo>
                  <a:pt x="0" y="34289"/>
                </a:moveTo>
                <a:lnTo>
                  <a:pt x="9101" y="29739"/>
                </a:lnTo>
                <a:lnTo>
                  <a:pt x="12735" y="28398"/>
                </a:lnTo>
                <a:lnTo>
                  <a:pt x="16110" y="27505"/>
                </a:lnTo>
                <a:lnTo>
                  <a:pt x="19312" y="26908"/>
                </a:lnTo>
                <a:lnTo>
                  <a:pt x="23352" y="25559"/>
                </a:lnTo>
                <a:lnTo>
                  <a:pt x="27951" y="23707"/>
                </a:lnTo>
                <a:lnTo>
                  <a:pt x="32921" y="21519"/>
                </a:lnTo>
                <a:lnTo>
                  <a:pt x="38140" y="20061"/>
                </a:lnTo>
                <a:lnTo>
                  <a:pt x="43524" y="19089"/>
                </a:lnTo>
                <a:lnTo>
                  <a:pt x="49018" y="18441"/>
                </a:lnTo>
                <a:lnTo>
                  <a:pt x="53634" y="17056"/>
                </a:lnTo>
                <a:lnTo>
                  <a:pt x="57663" y="15181"/>
                </a:lnTo>
                <a:lnTo>
                  <a:pt x="61302" y="12978"/>
                </a:lnTo>
                <a:lnTo>
                  <a:pt x="65633" y="11509"/>
                </a:lnTo>
                <a:lnTo>
                  <a:pt x="70425" y="10530"/>
                </a:lnTo>
                <a:lnTo>
                  <a:pt x="75525" y="9877"/>
                </a:lnTo>
                <a:lnTo>
                  <a:pt x="82735" y="8490"/>
                </a:lnTo>
                <a:lnTo>
                  <a:pt x="100906" y="4408"/>
                </a:lnTo>
                <a:lnTo>
                  <a:pt x="109180" y="2939"/>
                </a:lnTo>
                <a:lnTo>
                  <a:pt x="116601" y="1959"/>
                </a:lnTo>
                <a:lnTo>
                  <a:pt x="123454" y="1306"/>
                </a:lnTo>
                <a:lnTo>
                  <a:pt x="130880" y="870"/>
                </a:lnTo>
                <a:lnTo>
                  <a:pt x="138688" y="580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417"/>
          <p:cNvSpPr/>
          <p:nvPr/>
        </p:nvSpPr>
        <p:spPr>
          <a:xfrm>
            <a:off x="5797867" y="5254942"/>
            <a:ext cx="60009" cy="248604"/>
          </a:xfrm>
          <a:custGeom>
            <a:avLst/>
            <a:gdLst/>
            <a:ahLst/>
            <a:cxnLst/>
            <a:rect l="0" t="0" r="0" b="0"/>
            <a:pathLst>
              <a:path w="60009" h="248604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3570" y="16110"/>
                </a:lnTo>
                <a:lnTo>
                  <a:pt x="14762" y="19313"/>
                </a:lnTo>
                <a:lnTo>
                  <a:pt x="16509" y="23353"/>
                </a:lnTo>
                <a:lnTo>
                  <a:pt x="20990" y="32921"/>
                </a:lnTo>
                <a:lnTo>
                  <a:pt x="22566" y="38140"/>
                </a:lnTo>
                <a:lnTo>
                  <a:pt x="23616" y="43524"/>
                </a:lnTo>
                <a:lnTo>
                  <a:pt x="24317" y="49019"/>
                </a:lnTo>
                <a:lnTo>
                  <a:pt x="24784" y="57444"/>
                </a:lnTo>
                <a:lnTo>
                  <a:pt x="25303" y="79506"/>
                </a:lnTo>
                <a:lnTo>
                  <a:pt x="26394" y="90151"/>
                </a:lnTo>
                <a:lnTo>
                  <a:pt x="28073" y="100106"/>
                </a:lnTo>
                <a:lnTo>
                  <a:pt x="30145" y="109600"/>
                </a:lnTo>
                <a:lnTo>
                  <a:pt x="31527" y="118786"/>
                </a:lnTo>
                <a:lnTo>
                  <a:pt x="32448" y="127769"/>
                </a:lnTo>
                <a:lnTo>
                  <a:pt x="33062" y="136614"/>
                </a:lnTo>
                <a:lnTo>
                  <a:pt x="34424" y="144416"/>
                </a:lnTo>
                <a:lnTo>
                  <a:pt x="36285" y="151522"/>
                </a:lnTo>
                <a:lnTo>
                  <a:pt x="38477" y="158165"/>
                </a:lnTo>
                <a:lnTo>
                  <a:pt x="39939" y="164498"/>
                </a:lnTo>
                <a:lnTo>
                  <a:pt x="40913" y="170626"/>
                </a:lnTo>
                <a:lnTo>
                  <a:pt x="41563" y="176615"/>
                </a:lnTo>
                <a:lnTo>
                  <a:pt x="41996" y="182514"/>
                </a:lnTo>
                <a:lnTo>
                  <a:pt x="42285" y="188351"/>
                </a:lnTo>
                <a:lnTo>
                  <a:pt x="42605" y="199917"/>
                </a:lnTo>
                <a:lnTo>
                  <a:pt x="42829" y="224035"/>
                </a:lnTo>
                <a:lnTo>
                  <a:pt x="43792" y="227462"/>
                </a:lnTo>
                <a:lnTo>
                  <a:pt x="45387" y="230699"/>
                </a:lnTo>
                <a:lnTo>
                  <a:pt x="47404" y="233809"/>
                </a:lnTo>
                <a:lnTo>
                  <a:pt x="49700" y="236835"/>
                </a:lnTo>
                <a:lnTo>
                  <a:pt x="52183" y="239805"/>
                </a:lnTo>
                <a:lnTo>
                  <a:pt x="60008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418"/>
          <p:cNvSpPr/>
          <p:nvPr/>
        </p:nvSpPr>
        <p:spPr>
          <a:xfrm>
            <a:off x="5892165" y="5220652"/>
            <a:ext cx="102870" cy="274321"/>
          </a:xfrm>
          <a:custGeom>
            <a:avLst/>
            <a:gdLst/>
            <a:ahLst/>
            <a:cxnLst/>
            <a:rect l="0" t="0" r="0" b="0"/>
            <a:pathLst>
              <a:path w="102870" h="27432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2770" y="11932"/>
                </a:lnTo>
                <a:lnTo>
                  <a:pt x="14228" y="14622"/>
                </a:lnTo>
                <a:lnTo>
                  <a:pt x="17233" y="23911"/>
                </a:lnTo>
                <a:lnTo>
                  <a:pt x="19109" y="28324"/>
                </a:lnTo>
                <a:lnTo>
                  <a:pt x="23732" y="38306"/>
                </a:lnTo>
                <a:lnTo>
                  <a:pt x="28963" y="49092"/>
                </a:lnTo>
                <a:lnTo>
                  <a:pt x="31691" y="53683"/>
                </a:lnTo>
                <a:lnTo>
                  <a:pt x="34462" y="57697"/>
                </a:lnTo>
                <a:lnTo>
                  <a:pt x="37262" y="61325"/>
                </a:lnTo>
                <a:lnTo>
                  <a:pt x="41986" y="70410"/>
                </a:lnTo>
                <a:lnTo>
                  <a:pt x="47993" y="83136"/>
                </a:lnTo>
                <a:lnTo>
                  <a:pt x="65020" y="120200"/>
                </a:lnTo>
                <a:lnTo>
                  <a:pt x="69064" y="128711"/>
                </a:lnTo>
                <a:lnTo>
                  <a:pt x="71760" y="137242"/>
                </a:lnTo>
                <a:lnTo>
                  <a:pt x="73558" y="145787"/>
                </a:lnTo>
                <a:lnTo>
                  <a:pt x="74756" y="154342"/>
                </a:lnTo>
                <a:lnTo>
                  <a:pt x="76507" y="161950"/>
                </a:lnTo>
                <a:lnTo>
                  <a:pt x="78627" y="168927"/>
                </a:lnTo>
                <a:lnTo>
                  <a:pt x="80993" y="175482"/>
                </a:lnTo>
                <a:lnTo>
                  <a:pt x="83523" y="183664"/>
                </a:lnTo>
                <a:lnTo>
                  <a:pt x="88873" y="202913"/>
                </a:lnTo>
                <a:lnTo>
                  <a:pt x="91634" y="214333"/>
                </a:lnTo>
                <a:lnTo>
                  <a:pt x="97241" y="239722"/>
                </a:lnTo>
                <a:lnTo>
                  <a:pt x="99118" y="249349"/>
                </a:lnTo>
                <a:lnTo>
                  <a:pt x="100368" y="256721"/>
                </a:lnTo>
                <a:lnTo>
                  <a:pt x="102869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419"/>
          <p:cNvSpPr/>
          <p:nvPr/>
        </p:nvSpPr>
        <p:spPr>
          <a:xfrm>
            <a:off x="5866447" y="5297804"/>
            <a:ext cx="248604" cy="77154"/>
          </a:xfrm>
          <a:custGeom>
            <a:avLst/>
            <a:gdLst/>
            <a:ahLst/>
            <a:cxnLst/>
            <a:rect l="0" t="0" r="0" b="0"/>
            <a:pathLst>
              <a:path w="248604" h="77154">
                <a:moveTo>
                  <a:pt x="0" y="77153"/>
                </a:moveTo>
                <a:lnTo>
                  <a:pt x="9102" y="72603"/>
                </a:lnTo>
                <a:lnTo>
                  <a:pt x="13688" y="71262"/>
                </a:lnTo>
                <a:lnTo>
                  <a:pt x="18650" y="70368"/>
                </a:lnTo>
                <a:lnTo>
                  <a:pt x="23864" y="69772"/>
                </a:lnTo>
                <a:lnTo>
                  <a:pt x="28292" y="68423"/>
                </a:lnTo>
                <a:lnTo>
                  <a:pt x="32196" y="66570"/>
                </a:lnTo>
                <a:lnTo>
                  <a:pt x="35752" y="64383"/>
                </a:lnTo>
                <a:lnTo>
                  <a:pt x="40027" y="62924"/>
                </a:lnTo>
                <a:lnTo>
                  <a:pt x="44782" y="61952"/>
                </a:lnTo>
                <a:lnTo>
                  <a:pt x="49858" y="61305"/>
                </a:lnTo>
                <a:lnTo>
                  <a:pt x="55146" y="59920"/>
                </a:lnTo>
                <a:lnTo>
                  <a:pt x="60576" y="58045"/>
                </a:lnTo>
                <a:lnTo>
                  <a:pt x="66102" y="55842"/>
                </a:lnTo>
                <a:lnTo>
                  <a:pt x="71690" y="53420"/>
                </a:lnTo>
                <a:lnTo>
                  <a:pt x="82980" y="48190"/>
                </a:lnTo>
                <a:lnTo>
                  <a:pt x="88657" y="46415"/>
                </a:lnTo>
                <a:lnTo>
                  <a:pt x="94348" y="45231"/>
                </a:lnTo>
                <a:lnTo>
                  <a:pt x="100046" y="44442"/>
                </a:lnTo>
                <a:lnTo>
                  <a:pt x="105750" y="42963"/>
                </a:lnTo>
                <a:lnTo>
                  <a:pt x="111457" y="41025"/>
                </a:lnTo>
                <a:lnTo>
                  <a:pt x="117167" y="38780"/>
                </a:lnTo>
                <a:lnTo>
                  <a:pt x="131132" y="33746"/>
                </a:lnTo>
                <a:lnTo>
                  <a:pt x="138856" y="31070"/>
                </a:lnTo>
                <a:lnTo>
                  <a:pt x="145911" y="28334"/>
                </a:lnTo>
                <a:lnTo>
                  <a:pt x="152519" y="25557"/>
                </a:lnTo>
                <a:lnTo>
                  <a:pt x="158829" y="22753"/>
                </a:lnTo>
                <a:lnTo>
                  <a:pt x="164941" y="20884"/>
                </a:lnTo>
                <a:lnTo>
                  <a:pt x="170921" y="19638"/>
                </a:lnTo>
                <a:lnTo>
                  <a:pt x="176812" y="18807"/>
                </a:lnTo>
                <a:lnTo>
                  <a:pt x="183597" y="17301"/>
                </a:lnTo>
                <a:lnTo>
                  <a:pt x="190978" y="15344"/>
                </a:lnTo>
                <a:lnTo>
                  <a:pt x="198757" y="13088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420"/>
          <p:cNvSpPr/>
          <p:nvPr/>
        </p:nvSpPr>
        <p:spPr>
          <a:xfrm>
            <a:off x="6260782" y="5263663"/>
            <a:ext cx="257176" cy="42715"/>
          </a:xfrm>
          <a:custGeom>
            <a:avLst/>
            <a:gdLst/>
            <a:ahLst/>
            <a:cxnLst/>
            <a:rect l="0" t="0" r="0" b="0"/>
            <a:pathLst>
              <a:path w="257176" h="42715">
                <a:moveTo>
                  <a:pt x="0" y="42714"/>
                </a:moveTo>
                <a:lnTo>
                  <a:pt x="13652" y="38164"/>
                </a:lnTo>
                <a:lnTo>
                  <a:pt x="18627" y="35870"/>
                </a:lnTo>
                <a:lnTo>
                  <a:pt x="22895" y="33389"/>
                </a:lnTo>
                <a:lnTo>
                  <a:pt x="26694" y="30782"/>
                </a:lnTo>
                <a:lnTo>
                  <a:pt x="32083" y="28092"/>
                </a:lnTo>
                <a:lnTo>
                  <a:pt x="38534" y="25346"/>
                </a:lnTo>
                <a:lnTo>
                  <a:pt x="45692" y="22563"/>
                </a:lnTo>
                <a:lnTo>
                  <a:pt x="54274" y="19755"/>
                </a:lnTo>
                <a:lnTo>
                  <a:pt x="63805" y="16931"/>
                </a:lnTo>
                <a:lnTo>
                  <a:pt x="73969" y="14095"/>
                </a:lnTo>
                <a:lnTo>
                  <a:pt x="92883" y="8405"/>
                </a:lnTo>
                <a:lnTo>
                  <a:pt x="101927" y="5554"/>
                </a:lnTo>
                <a:lnTo>
                  <a:pt x="109861" y="3653"/>
                </a:lnTo>
                <a:lnTo>
                  <a:pt x="117056" y="2386"/>
                </a:lnTo>
                <a:lnTo>
                  <a:pt x="123757" y="1541"/>
                </a:lnTo>
                <a:lnTo>
                  <a:pt x="131082" y="978"/>
                </a:lnTo>
                <a:lnTo>
                  <a:pt x="138823" y="602"/>
                </a:lnTo>
                <a:lnTo>
                  <a:pt x="155997" y="185"/>
                </a:lnTo>
                <a:lnTo>
                  <a:pt x="176330" y="0"/>
                </a:lnTo>
                <a:lnTo>
                  <a:pt x="185181" y="903"/>
                </a:lnTo>
                <a:lnTo>
                  <a:pt x="192986" y="2458"/>
                </a:lnTo>
                <a:lnTo>
                  <a:pt x="200095" y="4447"/>
                </a:lnTo>
                <a:lnTo>
                  <a:pt x="207692" y="5772"/>
                </a:lnTo>
                <a:lnTo>
                  <a:pt x="215614" y="6656"/>
                </a:lnTo>
                <a:lnTo>
                  <a:pt x="223753" y="7246"/>
                </a:lnTo>
                <a:lnTo>
                  <a:pt x="230131" y="8591"/>
                </a:lnTo>
                <a:lnTo>
                  <a:pt x="235336" y="10441"/>
                </a:lnTo>
                <a:lnTo>
                  <a:pt x="239758" y="12626"/>
                </a:lnTo>
                <a:lnTo>
                  <a:pt x="243658" y="14083"/>
                </a:lnTo>
                <a:lnTo>
                  <a:pt x="247212" y="15054"/>
                </a:lnTo>
                <a:lnTo>
                  <a:pt x="257175" y="169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421"/>
          <p:cNvSpPr/>
          <p:nvPr/>
        </p:nvSpPr>
        <p:spPr>
          <a:xfrm>
            <a:off x="6380920" y="5246370"/>
            <a:ext cx="34168" cy="308610"/>
          </a:xfrm>
          <a:custGeom>
            <a:avLst/>
            <a:gdLst/>
            <a:ahLst/>
            <a:cxnLst/>
            <a:rect l="0" t="0" r="0" b="0"/>
            <a:pathLst>
              <a:path w="34168" h="308610">
                <a:moveTo>
                  <a:pt x="25595" y="0"/>
                </a:moveTo>
                <a:lnTo>
                  <a:pt x="16493" y="9102"/>
                </a:lnTo>
                <a:lnTo>
                  <a:pt x="13812" y="12735"/>
                </a:lnTo>
                <a:lnTo>
                  <a:pt x="12024" y="16110"/>
                </a:lnTo>
                <a:lnTo>
                  <a:pt x="10833" y="19312"/>
                </a:lnTo>
                <a:lnTo>
                  <a:pt x="9086" y="22400"/>
                </a:lnTo>
                <a:lnTo>
                  <a:pt x="6969" y="25410"/>
                </a:lnTo>
                <a:lnTo>
                  <a:pt x="4605" y="28370"/>
                </a:lnTo>
                <a:lnTo>
                  <a:pt x="3029" y="31296"/>
                </a:lnTo>
                <a:lnTo>
                  <a:pt x="1978" y="34199"/>
                </a:lnTo>
                <a:lnTo>
                  <a:pt x="1278" y="37087"/>
                </a:lnTo>
                <a:lnTo>
                  <a:pt x="500" y="45375"/>
                </a:lnTo>
                <a:lnTo>
                  <a:pt x="292" y="50253"/>
                </a:lnTo>
                <a:lnTo>
                  <a:pt x="0" y="93524"/>
                </a:lnTo>
                <a:lnTo>
                  <a:pt x="911" y="107117"/>
                </a:lnTo>
                <a:lnTo>
                  <a:pt x="2472" y="118083"/>
                </a:lnTo>
                <a:lnTo>
                  <a:pt x="4465" y="127300"/>
                </a:lnTo>
                <a:lnTo>
                  <a:pt x="11758" y="173100"/>
                </a:lnTo>
                <a:lnTo>
                  <a:pt x="19445" y="226475"/>
                </a:lnTo>
                <a:lnTo>
                  <a:pt x="21495" y="243376"/>
                </a:lnTo>
                <a:lnTo>
                  <a:pt x="22861" y="256548"/>
                </a:lnTo>
                <a:lnTo>
                  <a:pt x="24725" y="267235"/>
                </a:lnTo>
                <a:lnTo>
                  <a:pt x="26920" y="276264"/>
                </a:lnTo>
                <a:lnTo>
                  <a:pt x="32735" y="295341"/>
                </a:lnTo>
                <a:lnTo>
                  <a:pt x="33531" y="300490"/>
                </a:lnTo>
                <a:lnTo>
                  <a:pt x="34167" y="3086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422"/>
          <p:cNvSpPr/>
          <p:nvPr/>
        </p:nvSpPr>
        <p:spPr>
          <a:xfrm>
            <a:off x="6577965" y="5229225"/>
            <a:ext cx="34291" cy="317183"/>
          </a:xfrm>
          <a:custGeom>
            <a:avLst/>
            <a:gdLst/>
            <a:ahLst/>
            <a:cxnLst/>
            <a:rect l="0" t="0" r="0" b="0"/>
            <a:pathLst>
              <a:path w="34291" h="317183">
                <a:moveTo>
                  <a:pt x="0" y="0"/>
                </a:moveTo>
                <a:lnTo>
                  <a:pt x="4551" y="13652"/>
                </a:lnTo>
                <a:lnTo>
                  <a:pt x="5891" y="19579"/>
                </a:lnTo>
                <a:lnTo>
                  <a:pt x="6785" y="25435"/>
                </a:lnTo>
                <a:lnTo>
                  <a:pt x="7381" y="31244"/>
                </a:lnTo>
                <a:lnTo>
                  <a:pt x="7777" y="37022"/>
                </a:lnTo>
                <a:lnTo>
                  <a:pt x="8043" y="42778"/>
                </a:lnTo>
                <a:lnTo>
                  <a:pt x="8219" y="48521"/>
                </a:lnTo>
                <a:lnTo>
                  <a:pt x="9289" y="57113"/>
                </a:lnTo>
                <a:lnTo>
                  <a:pt x="10956" y="67602"/>
                </a:lnTo>
                <a:lnTo>
                  <a:pt x="13018" y="79358"/>
                </a:lnTo>
                <a:lnTo>
                  <a:pt x="14394" y="90053"/>
                </a:lnTo>
                <a:lnTo>
                  <a:pt x="15310" y="100040"/>
                </a:lnTo>
                <a:lnTo>
                  <a:pt x="15922" y="109556"/>
                </a:lnTo>
                <a:lnTo>
                  <a:pt x="16602" y="125209"/>
                </a:lnTo>
                <a:lnTo>
                  <a:pt x="16782" y="132050"/>
                </a:lnTo>
                <a:lnTo>
                  <a:pt x="17856" y="139468"/>
                </a:lnTo>
                <a:lnTo>
                  <a:pt x="19523" y="147272"/>
                </a:lnTo>
                <a:lnTo>
                  <a:pt x="21588" y="155331"/>
                </a:lnTo>
                <a:lnTo>
                  <a:pt x="22964" y="163561"/>
                </a:lnTo>
                <a:lnTo>
                  <a:pt x="23882" y="171906"/>
                </a:lnTo>
                <a:lnTo>
                  <a:pt x="24494" y="180326"/>
                </a:lnTo>
                <a:lnTo>
                  <a:pt x="24901" y="187845"/>
                </a:lnTo>
                <a:lnTo>
                  <a:pt x="25355" y="201279"/>
                </a:lnTo>
                <a:lnTo>
                  <a:pt x="25645" y="237032"/>
                </a:lnTo>
                <a:lnTo>
                  <a:pt x="25686" y="271717"/>
                </a:lnTo>
                <a:lnTo>
                  <a:pt x="26648" y="284015"/>
                </a:lnTo>
                <a:lnTo>
                  <a:pt x="28243" y="292213"/>
                </a:lnTo>
                <a:lnTo>
                  <a:pt x="34290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423"/>
          <p:cNvSpPr/>
          <p:nvPr/>
        </p:nvSpPr>
        <p:spPr>
          <a:xfrm>
            <a:off x="6680834" y="5220652"/>
            <a:ext cx="51436" cy="300039"/>
          </a:xfrm>
          <a:custGeom>
            <a:avLst/>
            <a:gdLst/>
            <a:ahLst/>
            <a:cxnLst/>
            <a:rect l="0" t="0" r="0" b="0"/>
            <a:pathLst>
              <a:path w="51436" h="300039">
                <a:moveTo>
                  <a:pt x="0" y="0"/>
                </a:moveTo>
                <a:lnTo>
                  <a:pt x="4551" y="13652"/>
                </a:lnTo>
                <a:lnTo>
                  <a:pt x="6844" y="19579"/>
                </a:lnTo>
                <a:lnTo>
                  <a:pt x="9326" y="25435"/>
                </a:lnTo>
                <a:lnTo>
                  <a:pt x="11932" y="31244"/>
                </a:lnTo>
                <a:lnTo>
                  <a:pt x="14623" y="39880"/>
                </a:lnTo>
                <a:lnTo>
                  <a:pt x="17368" y="50399"/>
                </a:lnTo>
                <a:lnTo>
                  <a:pt x="20152" y="62174"/>
                </a:lnTo>
                <a:lnTo>
                  <a:pt x="22008" y="72882"/>
                </a:lnTo>
                <a:lnTo>
                  <a:pt x="23244" y="82878"/>
                </a:lnTo>
                <a:lnTo>
                  <a:pt x="24069" y="92400"/>
                </a:lnTo>
                <a:lnTo>
                  <a:pt x="24619" y="101605"/>
                </a:lnTo>
                <a:lnTo>
                  <a:pt x="25229" y="119453"/>
                </a:lnTo>
                <a:lnTo>
                  <a:pt x="26344" y="128212"/>
                </a:lnTo>
                <a:lnTo>
                  <a:pt x="28041" y="136910"/>
                </a:lnTo>
                <a:lnTo>
                  <a:pt x="30124" y="145566"/>
                </a:lnTo>
                <a:lnTo>
                  <a:pt x="31512" y="154194"/>
                </a:lnTo>
                <a:lnTo>
                  <a:pt x="32439" y="162804"/>
                </a:lnTo>
                <a:lnTo>
                  <a:pt x="33056" y="171401"/>
                </a:lnTo>
                <a:lnTo>
                  <a:pt x="36282" y="201273"/>
                </a:lnTo>
                <a:lnTo>
                  <a:pt x="38476" y="219907"/>
                </a:lnTo>
                <a:lnTo>
                  <a:pt x="40890" y="233282"/>
                </a:lnTo>
                <a:lnTo>
                  <a:pt x="43454" y="243152"/>
                </a:lnTo>
                <a:lnTo>
                  <a:pt x="46114" y="250684"/>
                </a:lnTo>
                <a:lnTo>
                  <a:pt x="47888" y="258563"/>
                </a:lnTo>
                <a:lnTo>
                  <a:pt x="49070" y="266673"/>
                </a:lnTo>
                <a:lnTo>
                  <a:pt x="50735" y="284119"/>
                </a:lnTo>
                <a:lnTo>
                  <a:pt x="51435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424"/>
          <p:cNvSpPr/>
          <p:nvPr/>
        </p:nvSpPr>
        <p:spPr>
          <a:xfrm>
            <a:off x="6612255" y="5357812"/>
            <a:ext cx="197168" cy="42864"/>
          </a:xfrm>
          <a:custGeom>
            <a:avLst/>
            <a:gdLst/>
            <a:ahLst/>
            <a:cxnLst/>
            <a:rect l="0" t="0" r="0" b="0"/>
            <a:pathLst>
              <a:path w="197168" h="42864">
                <a:moveTo>
                  <a:pt x="0" y="42863"/>
                </a:moveTo>
                <a:lnTo>
                  <a:pt x="13652" y="38312"/>
                </a:lnTo>
                <a:lnTo>
                  <a:pt x="18627" y="36019"/>
                </a:lnTo>
                <a:lnTo>
                  <a:pt x="22895" y="33538"/>
                </a:lnTo>
                <a:lnTo>
                  <a:pt x="26694" y="30931"/>
                </a:lnTo>
                <a:lnTo>
                  <a:pt x="31130" y="28241"/>
                </a:lnTo>
                <a:lnTo>
                  <a:pt x="35994" y="25495"/>
                </a:lnTo>
                <a:lnTo>
                  <a:pt x="41141" y="22712"/>
                </a:lnTo>
                <a:lnTo>
                  <a:pt x="46477" y="20856"/>
                </a:lnTo>
                <a:lnTo>
                  <a:pt x="51939" y="19619"/>
                </a:lnTo>
                <a:lnTo>
                  <a:pt x="78889" y="15338"/>
                </a:lnTo>
                <a:lnTo>
                  <a:pt x="123069" y="8037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425"/>
          <p:cNvSpPr/>
          <p:nvPr/>
        </p:nvSpPr>
        <p:spPr>
          <a:xfrm>
            <a:off x="6835140" y="5195074"/>
            <a:ext cx="145733" cy="42724"/>
          </a:xfrm>
          <a:custGeom>
            <a:avLst/>
            <a:gdLst/>
            <a:ahLst/>
            <a:cxnLst/>
            <a:rect l="0" t="0" r="0" b="0"/>
            <a:pathLst>
              <a:path w="145733" h="42724">
                <a:moveTo>
                  <a:pt x="0" y="42723"/>
                </a:moveTo>
                <a:lnTo>
                  <a:pt x="9101" y="38173"/>
                </a:lnTo>
                <a:lnTo>
                  <a:pt x="14640" y="35879"/>
                </a:lnTo>
                <a:lnTo>
                  <a:pt x="21190" y="33398"/>
                </a:lnTo>
                <a:lnTo>
                  <a:pt x="28413" y="30791"/>
                </a:lnTo>
                <a:lnTo>
                  <a:pt x="34182" y="28101"/>
                </a:lnTo>
                <a:lnTo>
                  <a:pt x="38981" y="25355"/>
                </a:lnTo>
                <a:lnTo>
                  <a:pt x="43132" y="22572"/>
                </a:lnTo>
                <a:lnTo>
                  <a:pt x="46852" y="20717"/>
                </a:lnTo>
                <a:lnTo>
                  <a:pt x="50284" y="19480"/>
                </a:lnTo>
                <a:lnTo>
                  <a:pt x="53526" y="18655"/>
                </a:lnTo>
                <a:lnTo>
                  <a:pt x="57591" y="17153"/>
                </a:lnTo>
                <a:lnTo>
                  <a:pt x="62207" y="15199"/>
                </a:lnTo>
                <a:lnTo>
                  <a:pt x="67189" y="12944"/>
                </a:lnTo>
                <a:lnTo>
                  <a:pt x="73367" y="10488"/>
                </a:lnTo>
                <a:lnTo>
                  <a:pt x="87852" y="5219"/>
                </a:lnTo>
                <a:lnTo>
                  <a:pt x="94763" y="3433"/>
                </a:lnTo>
                <a:lnTo>
                  <a:pt x="101275" y="2242"/>
                </a:lnTo>
                <a:lnTo>
                  <a:pt x="107522" y="1448"/>
                </a:lnTo>
                <a:lnTo>
                  <a:pt x="112639" y="919"/>
                </a:lnTo>
                <a:lnTo>
                  <a:pt x="117003" y="567"/>
                </a:lnTo>
                <a:lnTo>
                  <a:pt x="120864" y="331"/>
                </a:lnTo>
                <a:lnTo>
                  <a:pt x="127695" y="70"/>
                </a:lnTo>
                <a:lnTo>
                  <a:pt x="130850" y="0"/>
                </a:lnTo>
                <a:lnTo>
                  <a:pt x="133905" y="906"/>
                </a:lnTo>
                <a:lnTo>
                  <a:pt x="136895" y="2463"/>
                </a:lnTo>
                <a:lnTo>
                  <a:pt x="145732" y="84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426"/>
          <p:cNvSpPr/>
          <p:nvPr/>
        </p:nvSpPr>
        <p:spPr>
          <a:xfrm>
            <a:off x="6886679" y="5212079"/>
            <a:ext cx="42759" cy="300039"/>
          </a:xfrm>
          <a:custGeom>
            <a:avLst/>
            <a:gdLst/>
            <a:ahLst/>
            <a:cxnLst/>
            <a:rect l="0" t="0" r="0" b="0"/>
            <a:pathLst>
              <a:path w="42759" h="300039">
                <a:moveTo>
                  <a:pt x="8468" y="0"/>
                </a:moveTo>
                <a:lnTo>
                  <a:pt x="3917" y="4552"/>
                </a:lnTo>
                <a:lnTo>
                  <a:pt x="2577" y="6844"/>
                </a:lnTo>
                <a:lnTo>
                  <a:pt x="1683" y="9325"/>
                </a:lnTo>
                <a:lnTo>
                  <a:pt x="690" y="16528"/>
                </a:lnTo>
                <a:lnTo>
                  <a:pt x="425" y="22448"/>
                </a:lnTo>
                <a:lnTo>
                  <a:pt x="53" y="41895"/>
                </a:lnTo>
                <a:lnTo>
                  <a:pt x="0" y="47932"/>
                </a:lnTo>
                <a:lnTo>
                  <a:pt x="918" y="53862"/>
                </a:lnTo>
                <a:lnTo>
                  <a:pt x="2482" y="59721"/>
                </a:lnTo>
                <a:lnTo>
                  <a:pt x="4477" y="65532"/>
                </a:lnTo>
                <a:lnTo>
                  <a:pt x="5808" y="71311"/>
                </a:lnTo>
                <a:lnTo>
                  <a:pt x="6695" y="77068"/>
                </a:lnTo>
                <a:lnTo>
                  <a:pt x="7286" y="82811"/>
                </a:lnTo>
                <a:lnTo>
                  <a:pt x="9585" y="93308"/>
                </a:lnTo>
                <a:lnTo>
                  <a:pt x="17219" y="122750"/>
                </a:lnTo>
                <a:lnTo>
                  <a:pt x="24423" y="147901"/>
                </a:lnTo>
                <a:lnTo>
                  <a:pt x="27677" y="158609"/>
                </a:lnTo>
                <a:lnTo>
                  <a:pt x="30799" y="170509"/>
                </a:lnTo>
                <a:lnTo>
                  <a:pt x="36808" y="196433"/>
                </a:lnTo>
                <a:lnTo>
                  <a:pt x="38792" y="207155"/>
                </a:lnTo>
                <a:lnTo>
                  <a:pt x="40114" y="216209"/>
                </a:lnTo>
                <a:lnTo>
                  <a:pt x="40995" y="224149"/>
                </a:lnTo>
                <a:lnTo>
                  <a:pt x="41583" y="231348"/>
                </a:lnTo>
                <a:lnTo>
                  <a:pt x="41975" y="238052"/>
                </a:lnTo>
                <a:lnTo>
                  <a:pt x="42410" y="250581"/>
                </a:lnTo>
                <a:lnTo>
                  <a:pt x="42758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427"/>
          <p:cNvSpPr/>
          <p:nvPr/>
        </p:nvSpPr>
        <p:spPr>
          <a:xfrm>
            <a:off x="7323772" y="5229225"/>
            <a:ext cx="17146" cy="257176"/>
          </a:xfrm>
          <a:custGeom>
            <a:avLst/>
            <a:gdLst/>
            <a:ahLst/>
            <a:cxnLst/>
            <a:rect l="0" t="0" r="0" b="0"/>
            <a:pathLst>
              <a:path w="17146" h="257176">
                <a:moveTo>
                  <a:pt x="0" y="0"/>
                </a:moveTo>
                <a:lnTo>
                  <a:pt x="0" y="108564"/>
                </a:lnTo>
                <a:lnTo>
                  <a:pt x="953" y="134289"/>
                </a:lnTo>
                <a:lnTo>
                  <a:pt x="2540" y="153343"/>
                </a:lnTo>
                <a:lnTo>
                  <a:pt x="4551" y="167951"/>
                </a:lnTo>
                <a:lnTo>
                  <a:pt x="5892" y="179595"/>
                </a:lnTo>
                <a:lnTo>
                  <a:pt x="6785" y="189262"/>
                </a:lnTo>
                <a:lnTo>
                  <a:pt x="17145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428"/>
          <p:cNvSpPr/>
          <p:nvPr/>
        </p:nvSpPr>
        <p:spPr>
          <a:xfrm>
            <a:off x="7220902" y="5272087"/>
            <a:ext cx="222886" cy="22085"/>
          </a:xfrm>
          <a:custGeom>
            <a:avLst/>
            <a:gdLst/>
            <a:ahLst/>
            <a:cxnLst/>
            <a:rect l="0" t="0" r="0" b="0"/>
            <a:pathLst>
              <a:path w="222886" h="22085">
                <a:moveTo>
                  <a:pt x="0" y="17145"/>
                </a:moveTo>
                <a:lnTo>
                  <a:pt x="18204" y="21696"/>
                </a:lnTo>
                <a:lnTo>
                  <a:pt x="24518" y="22084"/>
                </a:lnTo>
                <a:lnTo>
                  <a:pt x="29681" y="21390"/>
                </a:lnTo>
                <a:lnTo>
                  <a:pt x="34075" y="19975"/>
                </a:lnTo>
                <a:lnTo>
                  <a:pt x="39862" y="19032"/>
                </a:lnTo>
                <a:lnTo>
                  <a:pt x="46577" y="18403"/>
                </a:lnTo>
                <a:lnTo>
                  <a:pt x="53912" y="17983"/>
                </a:lnTo>
                <a:lnTo>
                  <a:pt x="62611" y="16752"/>
                </a:lnTo>
                <a:lnTo>
                  <a:pt x="72221" y="14978"/>
                </a:lnTo>
                <a:lnTo>
                  <a:pt x="82437" y="12843"/>
                </a:lnTo>
                <a:lnTo>
                  <a:pt x="91153" y="11419"/>
                </a:lnTo>
                <a:lnTo>
                  <a:pt x="98869" y="10470"/>
                </a:lnTo>
                <a:lnTo>
                  <a:pt x="105917" y="9838"/>
                </a:lnTo>
                <a:lnTo>
                  <a:pt x="112521" y="9416"/>
                </a:lnTo>
                <a:lnTo>
                  <a:pt x="124940" y="8948"/>
                </a:lnTo>
                <a:lnTo>
                  <a:pt x="134728" y="7870"/>
                </a:lnTo>
                <a:lnTo>
                  <a:pt x="172000" y="2755"/>
                </a:lnTo>
                <a:lnTo>
                  <a:pt x="181342" y="1837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429"/>
          <p:cNvSpPr/>
          <p:nvPr/>
        </p:nvSpPr>
        <p:spPr>
          <a:xfrm>
            <a:off x="7538084" y="5229225"/>
            <a:ext cx="17147" cy="205741"/>
          </a:xfrm>
          <a:custGeom>
            <a:avLst/>
            <a:gdLst/>
            <a:ahLst/>
            <a:cxnLst/>
            <a:rect l="0" t="0" r="0" b="0"/>
            <a:pathLst>
              <a:path w="17147" h="205741">
                <a:moveTo>
                  <a:pt x="17146" y="0"/>
                </a:moveTo>
                <a:lnTo>
                  <a:pt x="8044" y="9102"/>
                </a:lnTo>
                <a:lnTo>
                  <a:pt x="5363" y="12735"/>
                </a:lnTo>
                <a:lnTo>
                  <a:pt x="3576" y="16110"/>
                </a:lnTo>
                <a:lnTo>
                  <a:pt x="2384" y="19312"/>
                </a:lnTo>
                <a:lnTo>
                  <a:pt x="1589" y="33830"/>
                </a:lnTo>
                <a:lnTo>
                  <a:pt x="472" y="105803"/>
                </a:lnTo>
                <a:lnTo>
                  <a:pt x="63" y="173859"/>
                </a:lnTo>
                <a:lnTo>
                  <a:pt x="995" y="179723"/>
                </a:lnTo>
                <a:lnTo>
                  <a:pt x="2568" y="184585"/>
                </a:lnTo>
                <a:lnTo>
                  <a:pt x="7387" y="194682"/>
                </a:lnTo>
                <a:lnTo>
                  <a:pt x="7783" y="196463"/>
                </a:lnTo>
                <a:lnTo>
                  <a:pt x="8046" y="198602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430"/>
          <p:cNvSpPr/>
          <p:nvPr/>
        </p:nvSpPr>
        <p:spPr>
          <a:xfrm>
            <a:off x="7443787" y="5314950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13653" y="29739"/>
                </a:lnTo>
                <a:lnTo>
                  <a:pt x="18627" y="28398"/>
                </a:lnTo>
                <a:lnTo>
                  <a:pt x="22896" y="27504"/>
                </a:lnTo>
                <a:lnTo>
                  <a:pt x="26694" y="26908"/>
                </a:lnTo>
                <a:lnTo>
                  <a:pt x="32083" y="25559"/>
                </a:lnTo>
                <a:lnTo>
                  <a:pt x="38534" y="23707"/>
                </a:lnTo>
                <a:lnTo>
                  <a:pt x="45692" y="21519"/>
                </a:lnTo>
                <a:lnTo>
                  <a:pt x="52368" y="20061"/>
                </a:lnTo>
                <a:lnTo>
                  <a:pt x="58725" y="19089"/>
                </a:lnTo>
                <a:lnTo>
                  <a:pt x="64867" y="18441"/>
                </a:lnTo>
                <a:lnTo>
                  <a:pt x="69915" y="18009"/>
                </a:lnTo>
                <a:lnTo>
                  <a:pt x="74233" y="17721"/>
                </a:lnTo>
                <a:lnTo>
                  <a:pt x="78063" y="17529"/>
                </a:lnTo>
                <a:lnTo>
                  <a:pt x="87400" y="17315"/>
                </a:lnTo>
                <a:lnTo>
                  <a:pt x="92557" y="17259"/>
                </a:lnTo>
                <a:lnTo>
                  <a:pt x="97899" y="16268"/>
                </a:lnTo>
                <a:lnTo>
                  <a:pt x="103367" y="14655"/>
                </a:lnTo>
                <a:lnTo>
                  <a:pt x="108917" y="12627"/>
                </a:lnTo>
                <a:lnTo>
                  <a:pt x="114521" y="11276"/>
                </a:lnTo>
                <a:lnTo>
                  <a:pt x="120162" y="10374"/>
                </a:lnTo>
                <a:lnTo>
                  <a:pt x="125828" y="9773"/>
                </a:lnTo>
                <a:lnTo>
                  <a:pt x="131511" y="9373"/>
                </a:lnTo>
                <a:lnTo>
                  <a:pt x="137203" y="9106"/>
                </a:lnTo>
                <a:lnTo>
                  <a:pt x="149562" y="8810"/>
                </a:lnTo>
                <a:lnTo>
                  <a:pt x="178240" y="8619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431"/>
          <p:cNvSpPr/>
          <p:nvPr/>
        </p:nvSpPr>
        <p:spPr>
          <a:xfrm>
            <a:off x="7700962" y="5177790"/>
            <a:ext cx="180023" cy="274321"/>
          </a:xfrm>
          <a:custGeom>
            <a:avLst/>
            <a:gdLst/>
            <a:ahLst/>
            <a:cxnLst/>
            <a:rect l="0" t="0" r="0" b="0"/>
            <a:pathLst>
              <a:path w="180023" h="274321">
                <a:moveTo>
                  <a:pt x="0" y="0"/>
                </a:moveTo>
                <a:lnTo>
                  <a:pt x="0" y="130064"/>
                </a:lnTo>
                <a:lnTo>
                  <a:pt x="953" y="141002"/>
                </a:lnTo>
                <a:lnTo>
                  <a:pt x="2540" y="151151"/>
                </a:lnTo>
                <a:lnTo>
                  <a:pt x="4551" y="160775"/>
                </a:lnTo>
                <a:lnTo>
                  <a:pt x="5892" y="169096"/>
                </a:lnTo>
                <a:lnTo>
                  <a:pt x="6785" y="176548"/>
                </a:lnTo>
                <a:lnTo>
                  <a:pt x="7381" y="183421"/>
                </a:lnTo>
                <a:lnTo>
                  <a:pt x="7779" y="190860"/>
                </a:lnTo>
                <a:lnTo>
                  <a:pt x="8220" y="206747"/>
                </a:lnTo>
                <a:lnTo>
                  <a:pt x="8468" y="227205"/>
                </a:lnTo>
                <a:lnTo>
                  <a:pt x="9455" y="232432"/>
                </a:lnTo>
                <a:lnTo>
                  <a:pt x="13093" y="240780"/>
                </a:lnTo>
                <a:lnTo>
                  <a:pt x="17040" y="248398"/>
                </a:lnTo>
                <a:lnTo>
                  <a:pt x="21665" y="230338"/>
                </a:lnTo>
                <a:lnTo>
                  <a:pt x="23016" y="222139"/>
                </a:lnTo>
                <a:lnTo>
                  <a:pt x="23916" y="213815"/>
                </a:lnTo>
                <a:lnTo>
                  <a:pt x="24516" y="205408"/>
                </a:lnTo>
                <a:lnTo>
                  <a:pt x="25869" y="197898"/>
                </a:lnTo>
                <a:lnTo>
                  <a:pt x="27724" y="190987"/>
                </a:lnTo>
                <a:lnTo>
                  <a:pt x="29913" y="184475"/>
                </a:lnTo>
                <a:lnTo>
                  <a:pt x="32324" y="179181"/>
                </a:lnTo>
                <a:lnTo>
                  <a:pt x="37544" y="170758"/>
                </a:lnTo>
                <a:lnTo>
                  <a:pt x="40270" y="166226"/>
                </a:lnTo>
                <a:lnTo>
                  <a:pt x="43039" y="161300"/>
                </a:lnTo>
                <a:lnTo>
                  <a:pt x="45837" y="156111"/>
                </a:lnTo>
                <a:lnTo>
                  <a:pt x="49609" y="151699"/>
                </a:lnTo>
                <a:lnTo>
                  <a:pt x="54027" y="147805"/>
                </a:lnTo>
                <a:lnTo>
                  <a:pt x="58879" y="144257"/>
                </a:lnTo>
                <a:lnTo>
                  <a:pt x="64018" y="140938"/>
                </a:lnTo>
                <a:lnTo>
                  <a:pt x="69348" y="137774"/>
                </a:lnTo>
                <a:lnTo>
                  <a:pt x="74807" y="134712"/>
                </a:lnTo>
                <a:lnTo>
                  <a:pt x="81304" y="132670"/>
                </a:lnTo>
                <a:lnTo>
                  <a:pt x="88493" y="131309"/>
                </a:lnTo>
                <a:lnTo>
                  <a:pt x="106909" y="129125"/>
                </a:lnTo>
                <a:lnTo>
                  <a:pt x="110326" y="130851"/>
                </a:lnTo>
                <a:lnTo>
                  <a:pt x="114508" y="133906"/>
                </a:lnTo>
                <a:lnTo>
                  <a:pt x="119201" y="137848"/>
                </a:lnTo>
                <a:lnTo>
                  <a:pt x="123282" y="142381"/>
                </a:lnTo>
                <a:lnTo>
                  <a:pt x="126956" y="147308"/>
                </a:lnTo>
                <a:lnTo>
                  <a:pt x="130358" y="152498"/>
                </a:lnTo>
                <a:lnTo>
                  <a:pt x="134530" y="156910"/>
                </a:lnTo>
                <a:lnTo>
                  <a:pt x="139217" y="160804"/>
                </a:lnTo>
                <a:lnTo>
                  <a:pt x="144246" y="164352"/>
                </a:lnTo>
                <a:lnTo>
                  <a:pt x="147600" y="168623"/>
                </a:lnTo>
                <a:lnTo>
                  <a:pt x="149834" y="173376"/>
                </a:lnTo>
                <a:lnTo>
                  <a:pt x="151325" y="178449"/>
                </a:lnTo>
                <a:lnTo>
                  <a:pt x="153270" y="183735"/>
                </a:lnTo>
                <a:lnTo>
                  <a:pt x="155521" y="189165"/>
                </a:lnTo>
                <a:lnTo>
                  <a:pt x="157973" y="194690"/>
                </a:lnTo>
                <a:lnTo>
                  <a:pt x="159608" y="200278"/>
                </a:lnTo>
                <a:lnTo>
                  <a:pt x="160698" y="205908"/>
                </a:lnTo>
                <a:lnTo>
                  <a:pt x="161424" y="211567"/>
                </a:lnTo>
                <a:lnTo>
                  <a:pt x="162861" y="217245"/>
                </a:lnTo>
                <a:lnTo>
                  <a:pt x="164771" y="222935"/>
                </a:lnTo>
                <a:lnTo>
                  <a:pt x="166998" y="228633"/>
                </a:lnTo>
                <a:lnTo>
                  <a:pt x="168482" y="233385"/>
                </a:lnTo>
                <a:lnTo>
                  <a:pt x="170131" y="241204"/>
                </a:lnTo>
                <a:lnTo>
                  <a:pt x="170571" y="246528"/>
                </a:lnTo>
                <a:lnTo>
                  <a:pt x="170864" y="252934"/>
                </a:lnTo>
                <a:lnTo>
                  <a:pt x="180022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432"/>
          <p:cNvSpPr/>
          <p:nvPr/>
        </p:nvSpPr>
        <p:spPr>
          <a:xfrm>
            <a:off x="8523922" y="5160645"/>
            <a:ext cx="25687" cy="240031"/>
          </a:xfrm>
          <a:custGeom>
            <a:avLst/>
            <a:gdLst/>
            <a:ahLst/>
            <a:cxnLst/>
            <a:rect l="0" t="0" r="0" b="0"/>
            <a:pathLst>
              <a:path w="25687" h="240031">
                <a:moveTo>
                  <a:pt x="0" y="0"/>
                </a:moveTo>
                <a:lnTo>
                  <a:pt x="4551" y="4550"/>
                </a:lnTo>
                <a:lnTo>
                  <a:pt x="5892" y="6843"/>
                </a:lnTo>
                <a:lnTo>
                  <a:pt x="6785" y="9325"/>
                </a:lnTo>
                <a:lnTo>
                  <a:pt x="7382" y="11931"/>
                </a:lnTo>
                <a:lnTo>
                  <a:pt x="8730" y="13669"/>
                </a:lnTo>
                <a:lnTo>
                  <a:pt x="10583" y="14828"/>
                </a:lnTo>
                <a:lnTo>
                  <a:pt x="12771" y="15600"/>
                </a:lnTo>
                <a:lnTo>
                  <a:pt x="14228" y="18020"/>
                </a:lnTo>
                <a:lnTo>
                  <a:pt x="15200" y="21538"/>
                </a:lnTo>
                <a:lnTo>
                  <a:pt x="15849" y="25789"/>
                </a:lnTo>
                <a:lnTo>
                  <a:pt x="16569" y="33052"/>
                </a:lnTo>
                <a:lnTo>
                  <a:pt x="16761" y="36322"/>
                </a:lnTo>
                <a:lnTo>
                  <a:pt x="17842" y="40407"/>
                </a:lnTo>
                <a:lnTo>
                  <a:pt x="19514" y="45036"/>
                </a:lnTo>
                <a:lnTo>
                  <a:pt x="21582" y="50026"/>
                </a:lnTo>
                <a:lnTo>
                  <a:pt x="22960" y="55258"/>
                </a:lnTo>
                <a:lnTo>
                  <a:pt x="23880" y="60651"/>
                </a:lnTo>
                <a:lnTo>
                  <a:pt x="24492" y="66151"/>
                </a:lnTo>
                <a:lnTo>
                  <a:pt x="24901" y="72676"/>
                </a:lnTo>
                <a:lnTo>
                  <a:pt x="25174" y="79883"/>
                </a:lnTo>
                <a:lnTo>
                  <a:pt x="25354" y="87545"/>
                </a:lnTo>
                <a:lnTo>
                  <a:pt x="25686" y="209407"/>
                </a:lnTo>
                <a:lnTo>
                  <a:pt x="24744" y="217710"/>
                </a:lnTo>
                <a:lnTo>
                  <a:pt x="23164" y="224198"/>
                </a:lnTo>
                <a:lnTo>
                  <a:pt x="17145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433"/>
          <p:cNvSpPr/>
          <p:nvPr/>
        </p:nvSpPr>
        <p:spPr>
          <a:xfrm>
            <a:off x="8429625" y="5263515"/>
            <a:ext cx="248603" cy="8573"/>
          </a:xfrm>
          <a:custGeom>
            <a:avLst/>
            <a:gdLst/>
            <a:ahLst/>
            <a:cxnLst/>
            <a:rect l="0" t="0" r="0" b="0"/>
            <a:pathLst>
              <a:path w="248603" h="8573">
                <a:moveTo>
                  <a:pt x="0" y="8572"/>
                </a:moveTo>
                <a:lnTo>
                  <a:pt x="55903" y="8572"/>
                </a:lnTo>
                <a:lnTo>
                  <a:pt x="65843" y="7620"/>
                </a:lnTo>
                <a:lnTo>
                  <a:pt x="78186" y="6032"/>
                </a:lnTo>
                <a:lnTo>
                  <a:pt x="92129" y="4022"/>
                </a:lnTo>
                <a:lnTo>
                  <a:pt x="111901" y="2680"/>
                </a:lnTo>
                <a:lnTo>
                  <a:pt x="135560" y="1787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434"/>
          <p:cNvSpPr/>
          <p:nvPr/>
        </p:nvSpPr>
        <p:spPr>
          <a:xfrm>
            <a:off x="8755380" y="5143500"/>
            <a:ext cx="51436" cy="248603"/>
          </a:xfrm>
          <a:custGeom>
            <a:avLst/>
            <a:gdLst/>
            <a:ahLst/>
            <a:cxnLst/>
            <a:rect l="0" t="0" r="0" b="0"/>
            <a:pathLst>
              <a:path w="51436" h="248603">
                <a:moveTo>
                  <a:pt x="0" y="0"/>
                </a:moveTo>
                <a:lnTo>
                  <a:pt x="0" y="4551"/>
                </a:lnTo>
                <a:lnTo>
                  <a:pt x="952" y="8749"/>
                </a:lnTo>
                <a:lnTo>
                  <a:pt x="2539" y="14404"/>
                </a:lnTo>
                <a:lnTo>
                  <a:pt x="4551" y="21033"/>
                </a:lnTo>
                <a:lnTo>
                  <a:pt x="5891" y="27357"/>
                </a:lnTo>
                <a:lnTo>
                  <a:pt x="6785" y="33478"/>
                </a:lnTo>
                <a:lnTo>
                  <a:pt x="7382" y="39464"/>
                </a:lnTo>
                <a:lnTo>
                  <a:pt x="7778" y="44406"/>
                </a:lnTo>
                <a:lnTo>
                  <a:pt x="8043" y="48654"/>
                </a:lnTo>
                <a:lnTo>
                  <a:pt x="8219" y="52439"/>
                </a:lnTo>
                <a:lnTo>
                  <a:pt x="9290" y="56867"/>
                </a:lnTo>
                <a:lnTo>
                  <a:pt x="10956" y="61723"/>
                </a:lnTo>
                <a:lnTo>
                  <a:pt x="13018" y="66866"/>
                </a:lnTo>
                <a:lnTo>
                  <a:pt x="14394" y="72200"/>
                </a:lnTo>
                <a:lnTo>
                  <a:pt x="15311" y="77661"/>
                </a:lnTo>
                <a:lnTo>
                  <a:pt x="15922" y="83206"/>
                </a:lnTo>
                <a:lnTo>
                  <a:pt x="17282" y="88808"/>
                </a:lnTo>
                <a:lnTo>
                  <a:pt x="19141" y="94448"/>
                </a:lnTo>
                <a:lnTo>
                  <a:pt x="21333" y="100113"/>
                </a:lnTo>
                <a:lnTo>
                  <a:pt x="23748" y="109604"/>
                </a:lnTo>
                <a:lnTo>
                  <a:pt x="26309" y="121647"/>
                </a:lnTo>
                <a:lnTo>
                  <a:pt x="28969" y="135390"/>
                </a:lnTo>
                <a:lnTo>
                  <a:pt x="30742" y="146457"/>
                </a:lnTo>
                <a:lnTo>
                  <a:pt x="31924" y="155741"/>
                </a:lnTo>
                <a:lnTo>
                  <a:pt x="32713" y="163834"/>
                </a:lnTo>
                <a:lnTo>
                  <a:pt x="34192" y="173040"/>
                </a:lnTo>
                <a:lnTo>
                  <a:pt x="36129" y="182988"/>
                </a:lnTo>
                <a:lnTo>
                  <a:pt x="38374" y="193429"/>
                </a:lnTo>
                <a:lnTo>
                  <a:pt x="39870" y="201342"/>
                </a:lnTo>
                <a:lnTo>
                  <a:pt x="40868" y="207571"/>
                </a:lnTo>
                <a:lnTo>
                  <a:pt x="41532" y="212675"/>
                </a:lnTo>
                <a:lnTo>
                  <a:pt x="42928" y="217031"/>
                </a:lnTo>
                <a:lnTo>
                  <a:pt x="44810" y="220888"/>
                </a:lnTo>
                <a:lnTo>
                  <a:pt x="47019" y="224410"/>
                </a:lnTo>
                <a:lnTo>
                  <a:pt x="48491" y="227712"/>
                </a:lnTo>
                <a:lnTo>
                  <a:pt x="49473" y="230865"/>
                </a:lnTo>
                <a:lnTo>
                  <a:pt x="51435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435"/>
          <p:cNvSpPr/>
          <p:nvPr/>
        </p:nvSpPr>
        <p:spPr>
          <a:xfrm>
            <a:off x="8703944" y="523779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44015" y="17145"/>
                </a:lnTo>
                <a:lnTo>
                  <a:pt x="52204" y="16193"/>
                </a:lnTo>
                <a:lnTo>
                  <a:pt x="60520" y="14606"/>
                </a:lnTo>
                <a:lnTo>
                  <a:pt x="68923" y="12594"/>
                </a:lnTo>
                <a:lnTo>
                  <a:pt x="76429" y="11253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436"/>
          <p:cNvSpPr/>
          <p:nvPr/>
        </p:nvSpPr>
        <p:spPr>
          <a:xfrm>
            <a:off x="8952550" y="5126354"/>
            <a:ext cx="17143" cy="265749"/>
          </a:xfrm>
          <a:custGeom>
            <a:avLst/>
            <a:gdLst/>
            <a:ahLst/>
            <a:cxnLst/>
            <a:rect l="0" t="0" r="0" b="0"/>
            <a:pathLst>
              <a:path w="17143" h="265749">
                <a:moveTo>
                  <a:pt x="8569" y="0"/>
                </a:moveTo>
                <a:lnTo>
                  <a:pt x="4018" y="4552"/>
                </a:lnTo>
                <a:lnTo>
                  <a:pt x="2678" y="7797"/>
                </a:lnTo>
                <a:lnTo>
                  <a:pt x="1784" y="11866"/>
                </a:lnTo>
                <a:lnTo>
                  <a:pt x="1189" y="16483"/>
                </a:lnTo>
                <a:lnTo>
                  <a:pt x="791" y="20514"/>
                </a:lnTo>
                <a:lnTo>
                  <a:pt x="351" y="27532"/>
                </a:lnTo>
                <a:lnTo>
                  <a:pt x="101" y="50492"/>
                </a:lnTo>
                <a:lnTo>
                  <a:pt x="0" y="143325"/>
                </a:lnTo>
                <a:lnTo>
                  <a:pt x="951" y="151748"/>
                </a:lnTo>
                <a:lnTo>
                  <a:pt x="2539" y="159268"/>
                </a:lnTo>
                <a:lnTo>
                  <a:pt x="4549" y="166186"/>
                </a:lnTo>
                <a:lnTo>
                  <a:pt x="5889" y="173656"/>
                </a:lnTo>
                <a:lnTo>
                  <a:pt x="6782" y="181493"/>
                </a:lnTo>
                <a:lnTo>
                  <a:pt x="7379" y="189576"/>
                </a:lnTo>
                <a:lnTo>
                  <a:pt x="7775" y="196869"/>
                </a:lnTo>
                <a:lnTo>
                  <a:pt x="8217" y="210053"/>
                </a:lnTo>
                <a:lnTo>
                  <a:pt x="9288" y="215283"/>
                </a:lnTo>
                <a:lnTo>
                  <a:pt x="10954" y="219722"/>
                </a:lnTo>
                <a:lnTo>
                  <a:pt x="13016" y="223634"/>
                </a:lnTo>
                <a:lnTo>
                  <a:pt x="14391" y="228147"/>
                </a:lnTo>
                <a:lnTo>
                  <a:pt x="15308" y="233061"/>
                </a:lnTo>
                <a:lnTo>
                  <a:pt x="15920" y="238242"/>
                </a:lnTo>
                <a:lnTo>
                  <a:pt x="16327" y="242648"/>
                </a:lnTo>
                <a:lnTo>
                  <a:pt x="16599" y="246538"/>
                </a:lnTo>
                <a:lnTo>
                  <a:pt x="17142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437"/>
          <p:cNvSpPr/>
          <p:nvPr/>
        </p:nvSpPr>
        <p:spPr>
          <a:xfrm>
            <a:off x="8901112" y="525494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4551" y="17145"/>
                </a:lnTo>
                <a:lnTo>
                  <a:pt x="8749" y="16193"/>
                </a:lnTo>
                <a:lnTo>
                  <a:pt x="14405" y="14605"/>
                </a:lnTo>
                <a:lnTo>
                  <a:pt x="21034" y="12595"/>
                </a:lnTo>
                <a:lnTo>
                  <a:pt x="34978" y="10301"/>
                </a:lnTo>
                <a:lnTo>
                  <a:pt x="75871" y="5214"/>
                </a:lnTo>
                <a:lnTo>
                  <a:pt x="96300" y="3476"/>
                </a:lnTo>
                <a:lnTo>
                  <a:pt x="115636" y="2318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438"/>
          <p:cNvSpPr/>
          <p:nvPr/>
        </p:nvSpPr>
        <p:spPr>
          <a:xfrm>
            <a:off x="1667734" y="5186868"/>
            <a:ext cx="1069310" cy="714485"/>
          </a:xfrm>
          <a:custGeom>
            <a:avLst/>
            <a:gdLst/>
            <a:ahLst/>
            <a:cxnLst/>
            <a:rect l="0" t="0" r="0" b="0"/>
            <a:pathLst>
              <a:path w="1069310" h="714485">
                <a:moveTo>
                  <a:pt x="864010" y="33784"/>
                </a:moveTo>
                <a:lnTo>
                  <a:pt x="854909" y="33784"/>
                </a:lnTo>
                <a:lnTo>
                  <a:pt x="824112" y="27893"/>
                </a:lnTo>
                <a:lnTo>
                  <a:pt x="793573" y="26403"/>
                </a:lnTo>
                <a:lnTo>
                  <a:pt x="760315" y="23201"/>
                </a:lnTo>
                <a:lnTo>
                  <a:pt x="728388" y="20508"/>
                </a:lnTo>
                <a:lnTo>
                  <a:pt x="701499" y="22486"/>
                </a:lnTo>
                <a:lnTo>
                  <a:pt x="669491" y="24404"/>
                </a:lnTo>
                <a:lnTo>
                  <a:pt x="641910" y="24972"/>
                </a:lnTo>
                <a:lnTo>
                  <a:pt x="611090" y="29691"/>
                </a:lnTo>
                <a:lnTo>
                  <a:pt x="582378" y="32571"/>
                </a:lnTo>
                <a:lnTo>
                  <a:pt x="551223" y="33424"/>
                </a:lnTo>
                <a:lnTo>
                  <a:pt x="524016" y="36164"/>
                </a:lnTo>
                <a:lnTo>
                  <a:pt x="495732" y="40557"/>
                </a:lnTo>
                <a:lnTo>
                  <a:pt x="462791" y="48385"/>
                </a:lnTo>
                <a:lnTo>
                  <a:pt x="440581" y="53926"/>
                </a:lnTo>
                <a:lnTo>
                  <a:pt x="350332" y="78325"/>
                </a:lnTo>
                <a:lnTo>
                  <a:pt x="320432" y="89775"/>
                </a:lnTo>
                <a:lnTo>
                  <a:pt x="290950" y="102484"/>
                </a:lnTo>
                <a:lnTo>
                  <a:pt x="268322" y="111308"/>
                </a:lnTo>
                <a:lnTo>
                  <a:pt x="234967" y="126181"/>
                </a:lnTo>
                <a:lnTo>
                  <a:pt x="207245" y="142159"/>
                </a:lnTo>
                <a:lnTo>
                  <a:pt x="176827" y="161961"/>
                </a:lnTo>
                <a:lnTo>
                  <a:pt x="113211" y="207885"/>
                </a:lnTo>
                <a:lnTo>
                  <a:pt x="88997" y="228637"/>
                </a:lnTo>
                <a:lnTo>
                  <a:pt x="66170" y="250878"/>
                </a:lnTo>
                <a:lnTo>
                  <a:pt x="52850" y="267113"/>
                </a:lnTo>
                <a:lnTo>
                  <a:pt x="39996" y="286963"/>
                </a:lnTo>
                <a:lnTo>
                  <a:pt x="30739" y="301565"/>
                </a:lnTo>
                <a:lnTo>
                  <a:pt x="25604" y="309460"/>
                </a:lnTo>
                <a:lnTo>
                  <a:pt x="17358" y="330932"/>
                </a:lnTo>
                <a:lnTo>
                  <a:pt x="10518" y="354444"/>
                </a:lnTo>
                <a:lnTo>
                  <a:pt x="4303" y="374420"/>
                </a:lnTo>
                <a:lnTo>
                  <a:pt x="906" y="390283"/>
                </a:lnTo>
                <a:lnTo>
                  <a:pt x="0" y="397180"/>
                </a:lnTo>
                <a:lnTo>
                  <a:pt x="348" y="407493"/>
                </a:lnTo>
                <a:lnTo>
                  <a:pt x="1533" y="420083"/>
                </a:lnTo>
                <a:lnTo>
                  <a:pt x="3276" y="434192"/>
                </a:lnTo>
                <a:lnTo>
                  <a:pt x="5390" y="446455"/>
                </a:lnTo>
                <a:lnTo>
                  <a:pt x="10279" y="467701"/>
                </a:lnTo>
                <a:lnTo>
                  <a:pt x="15627" y="486669"/>
                </a:lnTo>
                <a:lnTo>
                  <a:pt x="21178" y="503671"/>
                </a:lnTo>
                <a:lnTo>
                  <a:pt x="29659" y="524906"/>
                </a:lnTo>
                <a:lnTo>
                  <a:pt x="35353" y="540668"/>
                </a:lnTo>
                <a:lnTo>
                  <a:pt x="40109" y="547919"/>
                </a:lnTo>
                <a:lnTo>
                  <a:pt x="60457" y="570084"/>
                </a:lnTo>
                <a:lnTo>
                  <a:pt x="68275" y="580865"/>
                </a:lnTo>
                <a:lnTo>
                  <a:pt x="83630" y="602686"/>
                </a:lnTo>
                <a:lnTo>
                  <a:pt x="96805" y="618734"/>
                </a:lnTo>
                <a:lnTo>
                  <a:pt x="119483" y="638479"/>
                </a:lnTo>
                <a:lnTo>
                  <a:pt x="144300" y="656395"/>
                </a:lnTo>
                <a:lnTo>
                  <a:pt x="168854" y="668005"/>
                </a:lnTo>
                <a:lnTo>
                  <a:pt x="195959" y="678563"/>
                </a:lnTo>
                <a:lnTo>
                  <a:pt x="227284" y="689861"/>
                </a:lnTo>
                <a:lnTo>
                  <a:pt x="259426" y="699242"/>
                </a:lnTo>
                <a:lnTo>
                  <a:pt x="276169" y="702213"/>
                </a:lnTo>
                <a:lnTo>
                  <a:pt x="294951" y="705146"/>
                </a:lnTo>
                <a:lnTo>
                  <a:pt x="323440" y="710945"/>
                </a:lnTo>
                <a:lnTo>
                  <a:pt x="335038" y="713824"/>
                </a:lnTo>
                <a:lnTo>
                  <a:pt x="358084" y="714484"/>
                </a:lnTo>
                <a:lnTo>
                  <a:pt x="389939" y="712041"/>
                </a:lnTo>
                <a:lnTo>
                  <a:pt x="420015" y="708776"/>
                </a:lnTo>
                <a:lnTo>
                  <a:pt x="453056" y="704317"/>
                </a:lnTo>
                <a:lnTo>
                  <a:pt x="464311" y="703691"/>
                </a:lnTo>
                <a:lnTo>
                  <a:pt x="497136" y="695376"/>
                </a:lnTo>
                <a:lnTo>
                  <a:pt x="516558" y="689158"/>
                </a:lnTo>
                <a:lnTo>
                  <a:pt x="548297" y="679709"/>
                </a:lnTo>
                <a:lnTo>
                  <a:pt x="576056" y="672334"/>
                </a:lnTo>
                <a:lnTo>
                  <a:pt x="604268" y="665882"/>
                </a:lnTo>
                <a:lnTo>
                  <a:pt x="630142" y="657299"/>
                </a:lnTo>
                <a:lnTo>
                  <a:pt x="654341" y="647134"/>
                </a:lnTo>
                <a:lnTo>
                  <a:pt x="677797" y="636267"/>
                </a:lnTo>
                <a:lnTo>
                  <a:pt x="712422" y="619439"/>
                </a:lnTo>
                <a:lnTo>
                  <a:pt x="742260" y="602387"/>
                </a:lnTo>
                <a:lnTo>
                  <a:pt x="789725" y="573667"/>
                </a:lnTo>
                <a:lnTo>
                  <a:pt x="819458" y="553688"/>
                </a:lnTo>
                <a:lnTo>
                  <a:pt x="837542" y="538220"/>
                </a:lnTo>
                <a:lnTo>
                  <a:pt x="855104" y="521821"/>
                </a:lnTo>
                <a:lnTo>
                  <a:pt x="889662" y="488009"/>
                </a:lnTo>
                <a:lnTo>
                  <a:pt x="928944" y="459705"/>
                </a:lnTo>
                <a:lnTo>
                  <a:pt x="943987" y="444062"/>
                </a:lnTo>
                <a:lnTo>
                  <a:pt x="957023" y="427585"/>
                </a:lnTo>
                <a:lnTo>
                  <a:pt x="969167" y="410737"/>
                </a:lnTo>
                <a:lnTo>
                  <a:pt x="980914" y="393724"/>
                </a:lnTo>
                <a:lnTo>
                  <a:pt x="998238" y="372631"/>
                </a:lnTo>
                <a:lnTo>
                  <a:pt x="1009709" y="357738"/>
                </a:lnTo>
                <a:lnTo>
                  <a:pt x="1021158" y="341594"/>
                </a:lnTo>
                <a:lnTo>
                  <a:pt x="1049746" y="299426"/>
                </a:lnTo>
                <a:lnTo>
                  <a:pt x="1056097" y="282340"/>
                </a:lnTo>
                <a:lnTo>
                  <a:pt x="1059872" y="266173"/>
                </a:lnTo>
                <a:lnTo>
                  <a:pt x="1066400" y="245409"/>
                </a:lnTo>
                <a:lnTo>
                  <a:pt x="1068262" y="229757"/>
                </a:lnTo>
                <a:lnTo>
                  <a:pt x="1069089" y="208196"/>
                </a:lnTo>
                <a:lnTo>
                  <a:pt x="1069309" y="195779"/>
                </a:lnTo>
                <a:lnTo>
                  <a:pt x="1068504" y="181785"/>
                </a:lnTo>
                <a:lnTo>
                  <a:pt x="1067014" y="166742"/>
                </a:lnTo>
                <a:lnTo>
                  <a:pt x="1065069" y="150997"/>
                </a:lnTo>
                <a:lnTo>
                  <a:pt x="1062819" y="138596"/>
                </a:lnTo>
                <a:lnTo>
                  <a:pt x="1057780" y="119737"/>
                </a:lnTo>
                <a:lnTo>
                  <a:pt x="1053198" y="109184"/>
                </a:lnTo>
                <a:lnTo>
                  <a:pt x="1047285" y="97386"/>
                </a:lnTo>
                <a:lnTo>
                  <a:pt x="1034048" y="75386"/>
                </a:lnTo>
                <a:lnTo>
                  <a:pt x="1015886" y="56694"/>
                </a:lnTo>
                <a:lnTo>
                  <a:pt x="1004218" y="45237"/>
                </a:lnTo>
                <a:lnTo>
                  <a:pt x="990143" y="36334"/>
                </a:lnTo>
                <a:lnTo>
                  <a:pt x="963613" y="25967"/>
                </a:lnTo>
                <a:lnTo>
                  <a:pt x="934162" y="16863"/>
                </a:lnTo>
                <a:lnTo>
                  <a:pt x="898611" y="5253"/>
                </a:lnTo>
                <a:lnTo>
                  <a:pt x="872675" y="1201"/>
                </a:lnTo>
                <a:lnTo>
                  <a:pt x="842342" y="0"/>
                </a:lnTo>
                <a:lnTo>
                  <a:pt x="809224" y="4195"/>
                </a:lnTo>
                <a:lnTo>
                  <a:pt x="766180" y="11471"/>
                </a:lnTo>
                <a:lnTo>
                  <a:pt x="741473" y="16882"/>
                </a:lnTo>
                <a:lnTo>
                  <a:pt x="720967" y="23414"/>
                </a:lnTo>
                <a:lnTo>
                  <a:pt x="694310" y="36850"/>
                </a:lnTo>
                <a:lnTo>
                  <a:pt x="687059" y="40591"/>
                </a:lnTo>
                <a:lnTo>
                  <a:pt x="658270" y="595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439"/>
          <p:cNvSpPr/>
          <p:nvPr/>
        </p:nvSpPr>
        <p:spPr>
          <a:xfrm>
            <a:off x="2823629" y="5054567"/>
            <a:ext cx="1233261" cy="791834"/>
          </a:xfrm>
          <a:custGeom>
            <a:avLst/>
            <a:gdLst/>
            <a:ahLst/>
            <a:cxnLst/>
            <a:rect l="0" t="0" r="0" b="0"/>
            <a:pathLst>
              <a:path w="1233261" h="791834">
                <a:moveTo>
                  <a:pt x="1011135" y="131795"/>
                </a:moveTo>
                <a:lnTo>
                  <a:pt x="978915" y="122470"/>
                </a:lnTo>
                <a:lnTo>
                  <a:pt x="972510" y="119864"/>
                </a:lnTo>
                <a:lnTo>
                  <a:pt x="939794" y="114727"/>
                </a:lnTo>
                <a:lnTo>
                  <a:pt x="904802" y="109064"/>
                </a:lnTo>
                <a:lnTo>
                  <a:pt x="884819" y="107405"/>
                </a:lnTo>
                <a:lnTo>
                  <a:pt x="847754" y="112231"/>
                </a:lnTo>
                <a:lnTo>
                  <a:pt x="816782" y="114886"/>
                </a:lnTo>
                <a:lnTo>
                  <a:pt x="788132" y="120329"/>
                </a:lnTo>
                <a:lnTo>
                  <a:pt x="766925" y="121937"/>
                </a:lnTo>
                <a:lnTo>
                  <a:pt x="747364" y="125223"/>
                </a:lnTo>
                <a:lnTo>
                  <a:pt x="692609" y="136494"/>
                </a:lnTo>
                <a:lnTo>
                  <a:pt x="668292" y="140643"/>
                </a:lnTo>
                <a:lnTo>
                  <a:pt x="647318" y="143409"/>
                </a:lnTo>
                <a:lnTo>
                  <a:pt x="628573" y="145252"/>
                </a:lnTo>
                <a:lnTo>
                  <a:pt x="607504" y="148387"/>
                </a:lnTo>
                <a:lnTo>
                  <a:pt x="584885" y="152381"/>
                </a:lnTo>
                <a:lnTo>
                  <a:pt x="505192" y="167929"/>
                </a:lnTo>
                <a:lnTo>
                  <a:pt x="440222" y="181766"/>
                </a:lnTo>
                <a:lnTo>
                  <a:pt x="401796" y="192422"/>
                </a:lnTo>
                <a:lnTo>
                  <a:pt x="369795" y="203508"/>
                </a:lnTo>
                <a:lnTo>
                  <a:pt x="265338" y="245496"/>
                </a:lnTo>
                <a:lnTo>
                  <a:pt x="238665" y="258078"/>
                </a:lnTo>
                <a:lnTo>
                  <a:pt x="214215" y="271229"/>
                </a:lnTo>
                <a:lnTo>
                  <a:pt x="173079" y="295683"/>
                </a:lnTo>
                <a:lnTo>
                  <a:pt x="145271" y="312902"/>
                </a:lnTo>
                <a:lnTo>
                  <a:pt x="123387" y="329445"/>
                </a:lnTo>
                <a:lnTo>
                  <a:pt x="102230" y="348227"/>
                </a:lnTo>
                <a:lnTo>
                  <a:pt x="76953" y="372450"/>
                </a:lnTo>
                <a:lnTo>
                  <a:pt x="57463" y="394010"/>
                </a:lnTo>
                <a:lnTo>
                  <a:pt x="43404" y="413118"/>
                </a:lnTo>
                <a:lnTo>
                  <a:pt x="29181" y="439940"/>
                </a:lnTo>
                <a:lnTo>
                  <a:pt x="18769" y="457343"/>
                </a:lnTo>
                <a:lnTo>
                  <a:pt x="10331" y="474603"/>
                </a:lnTo>
                <a:lnTo>
                  <a:pt x="4359" y="490846"/>
                </a:lnTo>
                <a:lnTo>
                  <a:pt x="996" y="511654"/>
                </a:lnTo>
                <a:lnTo>
                  <a:pt x="0" y="535494"/>
                </a:lnTo>
                <a:lnTo>
                  <a:pt x="657" y="559702"/>
                </a:lnTo>
                <a:lnTo>
                  <a:pt x="6461" y="580316"/>
                </a:lnTo>
                <a:lnTo>
                  <a:pt x="11528" y="595933"/>
                </a:lnTo>
                <a:lnTo>
                  <a:pt x="19496" y="609858"/>
                </a:lnTo>
                <a:lnTo>
                  <a:pt x="28434" y="623350"/>
                </a:lnTo>
                <a:lnTo>
                  <a:pt x="39774" y="646059"/>
                </a:lnTo>
                <a:lnTo>
                  <a:pt x="54775" y="665275"/>
                </a:lnTo>
                <a:lnTo>
                  <a:pt x="65704" y="677190"/>
                </a:lnTo>
                <a:lnTo>
                  <a:pt x="87071" y="693915"/>
                </a:lnTo>
                <a:lnTo>
                  <a:pt x="116570" y="714049"/>
                </a:lnTo>
                <a:lnTo>
                  <a:pt x="151906" y="735697"/>
                </a:lnTo>
                <a:lnTo>
                  <a:pt x="182216" y="750398"/>
                </a:lnTo>
                <a:lnTo>
                  <a:pt x="218160" y="764030"/>
                </a:lnTo>
                <a:lnTo>
                  <a:pt x="251987" y="774102"/>
                </a:lnTo>
                <a:lnTo>
                  <a:pt x="301533" y="786038"/>
                </a:lnTo>
                <a:lnTo>
                  <a:pt x="327457" y="789282"/>
                </a:lnTo>
                <a:lnTo>
                  <a:pt x="354853" y="790725"/>
                </a:lnTo>
                <a:lnTo>
                  <a:pt x="382904" y="791365"/>
                </a:lnTo>
                <a:lnTo>
                  <a:pt x="460867" y="791833"/>
                </a:lnTo>
                <a:lnTo>
                  <a:pt x="488759" y="789318"/>
                </a:lnTo>
                <a:lnTo>
                  <a:pt x="517031" y="785025"/>
                </a:lnTo>
                <a:lnTo>
                  <a:pt x="545471" y="779942"/>
                </a:lnTo>
                <a:lnTo>
                  <a:pt x="611012" y="767175"/>
                </a:lnTo>
                <a:lnTo>
                  <a:pt x="631991" y="762074"/>
                </a:lnTo>
                <a:lnTo>
                  <a:pt x="668002" y="751327"/>
                </a:lnTo>
                <a:lnTo>
                  <a:pt x="689035" y="743889"/>
                </a:lnTo>
                <a:lnTo>
                  <a:pt x="759383" y="717122"/>
                </a:lnTo>
                <a:lnTo>
                  <a:pt x="796058" y="702773"/>
                </a:lnTo>
                <a:lnTo>
                  <a:pt x="828233" y="687505"/>
                </a:lnTo>
                <a:lnTo>
                  <a:pt x="857455" y="671195"/>
                </a:lnTo>
                <a:lnTo>
                  <a:pt x="883143" y="654421"/>
                </a:lnTo>
                <a:lnTo>
                  <a:pt x="917420" y="629821"/>
                </a:lnTo>
                <a:lnTo>
                  <a:pt x="937229" y="615260"/>
                </a:lnTo>
                <a:lnTo>
                  <a:pt x="961865" y="595075"/>
                </a:lnTo>
                <a:lnTo>
                  <a:pt x="1019717" y="544707"/>
                </a:lnTo>
                <a:lnTo>
                  <a:pt x="1045432" y="520417"/>
                </a:lnTo>
                <a:lnTo>
                  <a:pt x="1068290" y="497557"/>
                </a:lnTo>
                <a:lnTo>
                  <a:pt x="1089243" y="475648"/>
                </a:lnTo>
                <a:lnTo>
                  <a:pt x="1107975" y="454376"/>
                </a:lnTo>
                <a:lnTo>
                  <a:pt x="1125225" y="433526"/>
                </a:lnTo>
                <a:lnTo>
                  <a:pt x="1141488" y="412959"/>
                </a:lnTo>
                <a:lnTo>
                  <a:pt x="1156140" y="391628"/>
                </a:lnTo>
                <a:lnTo>
                  <a:pt x="1169717" y="369787"/>
                </a:lnTo>
                <a:lnTo>
                  <a:pt x="1193059" y="329009"/>
                </a:lnTo>
                <a:lnTo>
                  <a:pt x="1209783" y="298186"/>
                </a:lnTo>
                <a:lnTo>
                  <a:pt x="1215957" y="284633"/>
                </a:lnTo>
                <a:lnTo>
                  <a:pt x="1221026" y="271787"/>
                </a:lnTo>
                <a:lnTo>
                  <a:pt x="1228245" y="248306"/>
                </a:lnTo>
                <a:lnTo>
                  <a:pt x="1231454" y="228345"/>
                </a:lnTo>
                <a:lnTo>
                  <a:pt x="1232309" y="215212"/>
                </a:lnTo>
                <a:lnTo>
                  <a:pt x="1232880" y="199789"/>
                </a:lnTo>
                <a:lnTo>
                  <a:pt x="1233260" y="182839"/>
                </a:lnTo>
                <a:lnTo>
                  <a:pt x="1232561" y="168682"/>
                </a:lnTo>
                <a:lnTo>
                  <a:pt x="1229244" y="145331"/>
                </a:lnTo>
                <a:lnTo>
                  <a:pt x="1225121" y="131294"/>
                </a:lnTo>
                <a:lnTo>
                  <a:pt x="1219515" y="115269"/>
                </a:lnTo>
                <a:lnTo>
                  <a:pt x="1212920" y="97917"/>
                </a:lnTo>
                <a:lnTo>
                  <a:pt x="1203761" y="81588"/>
                </a:lnTo>
                <a:lnTo>
                  <a:pt x="1192892" y="65939"/>
                </a:lnTo>
                <a:lnTo>
                  <a:pt x="1180885" y="50743"/>
                </a:lnTo>
                <a:lnTo>
                  <a:pt x="1159922" y="31319"/>
                </a:lnTo>
                <a:lnTo>
                  <a:pt x="1132056" y="15030"/>
                </a:lnTo>
                <a:lnTo>
                  <a:pt x="1100621" y="4170"/>
                </a:lnTo>
                <a:lnTo>
                  <a:pt x="1087938" y="992"/>
                </a:lnTo>
                <a:lnTo>
                  <a:pt x="1063685" y="0"/>
                </a:lnTo>
                <a:lnTo>
                  <a:pt x="1038301" y="2735"/>
                </a:lnTo>
                <a:lnTo>
                  <a:pt x="1007969" y="7125"/>
                </a:lnTo>
                <a:lnTo>
                  <a:pt x="977978" y="14791"/>
                </a:lnTo>
                <a:lnTo>
                  <a:pt x="921619" y="32357"/>
                </a:lnTo>
                <a:lnTo>
                  <a:pt x="897165" y="39785"/>
                </a:lnTo>
                <a:lnTo>
                  <a:pt x="876100" y="46643"/>
                </a:lnTo>
                <a:lnTo>
                  <a:pt x="839995" y="59342"/>
                </a:lnTo>
                <a:lnTo>
                  <a:pt x="815693" y="68796"/>
                </a:lnTo>
                <a:lnTo>
                  <a:pt x="771105" y="803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440"/>
          <p:cNvSpPr/>
          <p:nvPr/>
        </p:nvSpPr>
        <p:spPr>
          <a:xfrm>
            <a:off x="5115326" y="5016779"/>
            <a:ext cx="1075030" cy="731322"/>
          </a:xfrm>
          <a:custGeom>
            <a:avLst/>
            <a:gdLst/>
            <a:ahLst/>
            <a:cxnLst/>
            <a:rect l="0" t="0" r="0" b="0"/>
            <a:pathLst>
              <a:path w="1075030" h="731322">
                <a:moveTo>
                  <a:pt x="1051158" y="101003"/>
                </a:moveTo>
                <a:lnTo>
                  <a:pt x="1030627" y="100051"/>
                </a:lnTo>
                <a:lnTo>
                  <a:pt x="1005388" y="93207"/>
                </a:lnTo>
                <a:lnTo>
                  <a:pt x="981603" y="84520"/>
                </a:lnTo>
                <a:lnTo>
                  <a:pt x="950539" y="78022"/>
                </a:lnTo>
                <a:lnTo>
                  <a:pt x="920335" y="75826"/>
                </a:lnTo>
                <a:lnTo>
                  <a:pt x="896191" y="74493"/>
                </a:lnTo>
                <a:lnTo>
                  <a:pt x="869987" y="69442"/>
                </a:lnTo>
                <a:lnTo>
                  <a:pt x="836612" y="65616"/>
                </a:lnTo>
                <a:lnTo>
                  <a:pt x="807214" y="57970"/>
                </a:lnTo>
                <a:lnTo>
                  <a:pt x="790422" y="54218"/>
                </a:lnTo>
                <a:lnTo>
                  <a:pt x="772559" y="50763"/>
                </a:lnTo>
                <a:lnTo>
                  <a:pt x="753983" y="47507"/>
                </a:lnTo>
                <a:lnTo>
                  <a:pt x="723183" y="41349"/>
                </a:lnTo>
                <a:lnTo>
                  <a:pt x="692984" y="34486"/>
                </a:lnTo>
                <a:lnTo>
                  <a:pt x="654162" y="25085"/>
                </a:lnTo>
                <a:lnTo>
                  <a:pt x="634095" y="20863"/>
                </a:lnTo>
                <a:lnTo>
                  <a:pt x="614048" y="17097"/>
                </a:lnTo>
                <a:lnTo>
                  <a:pt x="594017" y="13633"/>
                </a:lnTo>
                <a:lnTo>
                  <a:pt x="561599" y="9784"/>
                </a:lnTo>
                <a:lnTo>
                  <a:pt x="534492" y="7122"/>
                </a:lnTo>
                <a:lnTo>
                  <a:pt x="509744" y="2763"/>
                </a:lnTo>
                <a:lnTo>
                  <a:pt x="483505" y="191"/>
                </a:lnTo>
                <a:lnTo>
                  <a:pt x="456921" y="0"/>
                </a:lnTo>
                <a:lnTo>
                  <a:pt x="420534" y="4296"/>
                </a:lnTo>
                <a:lnTo>
                  <a:pt x="397184" y="5634"/>
                </a:lnTo>
                <a:lnTo>
                  <a:pt x="367168" y="10939"/>
                </a:lnTo>
                <a:lnTo>
                  <a:pt x="335626" y="18543"/>
                </a:lnTo>
                <a:lnTo>
                  <a:pt x="302151" y="31380"/>
                </a:lnTo>
                <a:lnTo>
                  <a:pt x="279481" y="44342"/>
                </a:lnTo>
                <a:lnTo>
                  <a:pt x="238434" y="71396"/>
                </a:lnTo>
                <a:lnTo>
                  <a:pt x="217825" y="88479"/>
                </a:lnTo>
                <a:lnTo>
                  <a:pt x="193108" y="110677"/>
                </a:lnTo>
                <a:lnTo>
                  <a:pt x="145517" y="152447"/>
                </a:lnTo>
                <a:lnTo>
                  <a:pt x="121919" y="174350"/>
                </a:lnTo>
                <a:lnTo>
                  <a:pt x="92568" y="202746"/>
                </a:lnTo>
                <a:lnTo>
                  <a:pt x="77114" y="223057"/>
                </a:lnTo>
                <a:lnTo>
                  <a:pt x="61990" y="246690"/>
                </a:lnTo>
                <a:lnTo>
                  <a:pt x="42568" y="276243"/>
                </a:lnTo>
                <a:lnTo>
                  <a:pt x="34912" y="290220"/>
                </a:lnTo>
                <a:lnTo>
                  <a:pt x="28856" y="303347"/>
                </a:lnTo>
                <a:lnTo>
                  <a:pt x="23866" y="315909"/>
                </a:lnTo>
                <a:lnTo>
                  <a:pt x="13242" y="345107"/>
                </a:lnTo>
                <a:lnTo>
                  <a:pt x="7742" y="360894"/>
                </a:lnTo>
                <a:lnTo>
                  <a:pt x="4075" y="374276"/>
                </a:lnTo>
                <a:lnTo>
                  <a:pt x="0" y="396765"/>
                </a:lnTo>
                <a:lnTo>
                  <a:pt x="729" y="418826"/>
                </a:lnTo>
                <a:lnTo>
                  <a:pt x="2257" y="430042"/>
                </a:lnTo>
                <a:lnTo>
                  <a:pt x="6495" y="455205"/>
                </a:lnTo>
                <a:lnTo>
                  <a:pt x="8959" y="468583"/>
                </a:lnTo>
                <a:lnTo>
                  <a:pt x="13459" y="483216"/>
                </a:lnTo>
                <a:lnTo>
                  <a:pt x="19316" y="498687"/>
                </a:lnTo>
                <a:lnTo>
                  <a:pt x="26079" y="514716"/>
                </a:lnTo>
                <a:lnTo>
                  <a:pt x="32492" y="528259"/>
                </a:lnTo>
                <a:lnTo>
                  <a:pt x="44698" y="550927"/>
                </a:lnTo>
                <a:lnTo>
                  <a:pt x="59012" y="570527"/>
                </a:lnTo>
                <a:lnTo>
                  <a:pt x="77758" y="590668"/>
                </a:lnTo>
                <a:lnTo>
                  <a:pt x="90757" y="602706"/>
                </a:lnTo>
                <a:lnTo>
                  <a:pt x="105138" y="615495"/>
                </a:lnTo>
                <a:lnTo>
                  <a:pt x="128738" y="634784"/>
                </a:lnTo>
                <a:lnTo>
                  <a:pt x="158088" y="656353"/>
                </a:lnTo>
                <a:lnTo>
                  <a:pt x="189963" y="674809"/>
                </a:lnTo>
                <a:lnTo>
                  <a:pt x="214063" y="685593"/>
                </a:lnTo>
                <a:lnTo>
                  <a:pt x="244647" y="697972"/>
                </a:lnTo>
                <a:lnTo>
                  <a:pt x="266307" y="707952"/>
                </a:lnTo>
                <a:lnTo>
                  <a:pt x="291173" y="716198"/>
                </a:lnTo>
                <a:lnTo>
                  <a:pt x="317147" y="722086"/>
                </a:lnTo>
                <a:lnTo>
                  <a:pt x="341391" y="724702"/>
                </a:lnTo>
                <a:lnTo>
                  <a:pt x="403766" y="730726"/>
                </a:lnTo>
                <a:lnTo>
                  <a:pt x="424301" y="731321"/>
                </a:lnTo>
                <a:lnTo>
                  <a:pt x="442753" y="730765"/>
                </a:lnTo>
                <a:lnTo>
                  <a:pt x="475956" y="728560"/>
                </a:lnTo>
                <a:lnTo>
                  <a:pt x="506588" y="727580"/>
                </a:lnTo>
                <a:lnTo>
                  <a:pt x="536077" y="724604"/>
                </a:lnTo>
                <a:lnTo>
                  <a:pt x="565059" y="720107"/>
                </a:lnTo>
                <a:lnTo>
                  <a:pt x="608150" y="712220"/>
                </a:lnTo>
                <a:lnTo>
                  <a:pt x="636778" y="706665"/>
                </a:lnTo>
                <a:lnTo>
                  <a:pt x="665377" y="698481"/>
                </a:lnTo>
                <a:lnTo>
                  <a:pt x="693010" y="688494"/>
                </a:lnTo>
                <a:lnTo>
                  <a:pt x="717991" y="677705"/>
                </a:lnTo>
                <a:lnTo>
                  <a:pt x="734750" y="669304"/>
                </a:lnTo>
                <a:lnTo>
                  <a:pt x="825024" y="621740"/>
                </a:lnTo>
                <a:lnTo>
                  <a:pt x="848737" y="605809"/>
                </a:lnTo>
                <a:lnTo>
                  <a:pt x="869754" y="588252"/>
                </a:lnTo>
                <a:lnTo>
                  <a:pt x="891794" y="567748"/>
                </a:lnTo>
                <a:lnTo>
                  <a:pt x="921072" y="539336"/>
                </a:lnTo>
                <a:lnTo>
                  <a:pt x="932049" y="526574"/>
                </a:lnTo>
                <a:lnTo>
                  <a:pt x="944130" y="511400"/>
                </a:lnTo>
                <a:lnTo>
                  <a:pt x="988636" y="452791"/>
                </a:lnTo>
                <a:lnTo>
                  <a:pt x="997094" y="440303"/>
                </a:lnTo>
                <a:lnTo>
                  <a:pt x="1004638" y="428168"/>
                </a:lnTo>
                <a:lnTo>
                  <a:pt x="1011573" y="416268"/>
                </a:lnTo>
                <a:lnTo>
                  <a:pt x="1024357" y="392886"/>
                </a:lnTo>
                <a:lnTo>
                  <a:pt x="1030434" y="381317"/>
                </a:lnTo>
                <a:lnTo>
                  <a:pt x="1036389" y="368841"/>
                </a:lnTo>
                <a:lnTo>
                  <a:pt x="1042265" y="355762"/>
                </a:lnTo>
                <a:lnTo>
                  <a:pt x="1048087" y="342280"/>
                </a:lnTo>
                <a:lnTo>
                  <a:pt x="1052921" y="329482"/>
                </a:lnTo>
                <a:lnTo>
                  <a:pt x="1057096" y="317139"/>
                </a:lnTo>
                <a:lnTo>
                  <a:pt x="1060832" y="305102"/>
                </a:lnTo>
                <a:lnTo>
                  <a:pt x="1064275" y="292313"/>
                </a:lnTo>
                <a:lnTo>
                  <a:pt x="1067523" y="279026"/>
                </a:lnTo>
                <a:lnTo>
                  <a:pt x="1070640" y="265405"/>
                </a:lnTo>
                <a:lnTo>
                  <a:pt x="1072719" y="252515"/>
                </a:lnTo>
                <a:lnTo>
                  <a:pt x="1074105" y="240110"/>
                </a:lnTo>
                <a:lnTo>
                  <a:pt x="1075029" y="228032"/>
                </a:lnTo>
                <a:lnTo>
                  <a:pt x="1074691" y="212359"/>
                </a:lnTo>
                <a:lnTo>
                  <a:pt x="1073515" y="194290"/>
                </a:lnTo>
                <a:lnTo>
                  <a:pt x="1071778" y="174625"/>
                </a:lnTo>
                <a:lnTo>
                  <a:pt x="1069667" y="157704"/>
                </a:lnTo>
                <a:lnTo>
                  <a:pt x="1067308" y="142614"/>
                </a:lnTo>
                <a:lnTo>
                  <a:pt x="1064782" y="128744"/>
                </a:lnTo>
                <a:lnTo>
                  <a:pt x="1061193" y="116640"/>
                </a:lnTo>
                <a:lnTo>
                  <a:pt x="1052126" y="95570"/>
                </a:lnTo>
                <a:lnTo>
                  <a:pt x="1039206" y="76681"/>
                </a:lnTo>
                <a:lnTo>
                  <a:pt x="1031760" y="67643"/>
                </a:lnTo>
                <a:lnTo>
                  <a:pt x="1015867" y="55061"/>
                </a:lnTo>
                <a:lnTo>
                  <a:pt x="985774" y="40084"/>
                </a:lnTo>
                <a:lnTo>
                  <a:pt x="961139" y="30112"/>
                </a:lnTo>
                <a:lnTo>
                  <a:pt x="937490" y="22506"/>
                </a:lnTo>
                <a:lnTo>
                  <a:pt x="911739" y="21030"/>
                </a:lnTo>
                <a:lnTo>
                  <a:pt x="884420" y="23550"/>
                </a:lnTo>
                <a:lnTo>
                  <a:pt x="856402" y="27844"/>
                </a:lnTo>
                <a:lnTo>
                  <a:pt x="809303" y="35618"/>
                </a:lnTo>
                <a:lnTo>
                  <a:pt x="778567" y="46225"/>
                </a:lnTo>
                <a:lnTo>
                  <a:pt x="749984" y="59513"/>
                </a:lnTo>
                <a:lnTo>
                  <a:pt x="682541" y="924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441"/>
          <p:cNvSpPr/>
          <p:nvPr/>
        </p:nvSpPr>
        <p:spPr>
          <a:xfrm>
            <a:off x="4010357" y="4980795"/>
            <a:ext cx="1075823" cy="736560"/>
          </a:xfrm>
          <a:custGeom>
            <a:avLst/>
            <a:gdLst/>
            <a:ahLst/>
            <a:cxnLst/>
            <a:rect l="0" t="0" r="0" b="0"/>
            <a:pathLst>
              <a:path w="1075823" h="736560">
                <a:moveTo>
                  <a:pt x="878825" y="51262"/>
                </a:moveTo>
                <a:lnTo>
                  <a:pt x="859246" y="45371"/>
                </a:lnTo>
                <a:lnTo>
                  <a:pt x="830303" y="43043"/>
                </a:lnTo>
                <a:lnTo>
                  <a:pt x="808682" y="45387"/>
                </a:lnTo>
                <a:lnTo>
                  <a:pt x="779070" y="47698"/>
                </a:lnTo>
                <a:lnTo>
                  <a:pt x="761840" y="46981"/>
                </a:lnTo>
                <a:lnTo>
                  <a:pt x="743684" y="45551"/>
                </a:lnTo>
                <a:lnTo>
                  <a:pt x="725867" y="44597"/>
                </a:lnTo>
                <a:lnTo>
                  <a:pt x="690828" y="43537"/>
                </a:lnTo>
                <a:lnTo>
                  <a:pt x="657176" y="42941"/>
                </a:lnTo>
                <a:lnTo>
                  <a:pt x="641524" y="41905"/>
                </a:lnTo>
                <a:lnTo>
                  <a:pt x="580655" y="36848"/>
                </a:lnTo>
                <a:lnTo>
                  <a:pt x="552947" y="35330"/>
                </a:lnTo>
                <a:lnTo>
                  <a:pt x="521284" y="39028"/>
                </a:lnTo>
                <a:lnTo>
                  <a:pt x="484032" y="42919"/>
                </a:lnTo>
                <a:lnTo>
                  <a:pt x="420659" y="54526"/>
                </a:lnTo>
                <a:lnTo>
                  <a:pt x="393574" y="60015"/>
                </a:lnTo>
                <a:lnTo>
                  <a:pt x="369788" y="65630"/>
                </a:lnTo>
                <a:lnTo>
                  <a:pt x="340331" y="74146"/>
                </a:lnTo>
                <a:lnTo>
                  <a:pt x="304778" y="85557"/>
                </a:lnTo>
                <a:lnTo>
                  <a:pt x="270239" y="96983"/>
                </a:lnTo>
                <a:lnTo>
                  <a:pt x="247980" y="105237"/>
                </a:lnTo>
                <a:lnTo>
                  <a:pt x="224117" y="115256"/>
                </a:lnTo>
                <a:lnTo>
                  <a:pt x="195570" y="130654"/>
                </a:lnTo>
                <a:lnTo>
                  <a:pt x="162304" y="147960"/>
                </a:lnTo>
                <a:lnTo>
                  <a:pt x="130572" y="169430"/>
                </a:lnTo>
                <a:lnTo>
                  <a:pt x="122814" y="172903"/>
                </a:lnTo>
                <a:lnTo>
                  <a:pt x="116690" y="177124"/>
                </a:lnTo>
                <a:lnTo>
                  <a:pt x="97478" y="197585"/>
                </a:lnTo>
                <a:lnTo>
                  <a:pt x="75621" y="219972"/>
                </a:lnTo>
                <a:lnTo>
                  <a:pt x="63200" y="237034"/>
                </a:lnTo>
                <a:lnTo>
                  <a:pt x="50470" y="259866"/>
                </a:lnTo>
                <a:lnTo>
                  <a:pt x="40720" y="277006"/>
                </a:lnTo>
                <a:lnTo>
                  <a:pt x="23381" y="299865"/>
                </a:lnTo>
                <a:lnTo>
                  <a:pt x="19922" y="305580"/>
                </a:lnTo>
                <a:lnTo>
                  <a:pt x="16078" y="319550"/>
                </a:lnTo>
                <a:lnTo>
                  <a:pt x="13417" y="334331"/>
                </a:lnTo>
                <a:lnTo>
                  <a:pt x="7516" y="353363"/>
                </a:lnTo>
                <a:lnTo>
                  <a:pt x="5345" y="371067"/>
                </a:lnTo>
                <a:lnTo>
                  <a:pt x="3749" y="390282"/>
                </a:lnTo>
                <a:lnTo>
                  <a:pt x="0" y="408948"/>
                </a:lnTo>
                <a:lnTo>
                  <a:pt x="238" y="424864"/>
                </a:lnTo>
                <a:lnTo>
                  <a:pt x="2567" y="441144"/>
                </a:lnTo>
                <a:lnTo>
                  <a:pt x="3188" y="452154"/>
                </a:lnTo>
                <a:lnTo>
                  <a:pt x="3602" y="464256"/>
                </a:lnTo>
                <a:lnTo>
                  <a:pt x="5783" y="476134"/>
                </a:lnTo>
                <a:lnTo>
                  <a:pt x="9142" y="487863"/>
                </a:lnTo>
                <a:lnTo>
                  <a:pt x="17002" y="509150"/>
                </a:lnTo>
                <a:lnTo>
                  <a:pt x="26782" y="531843"/>
                </a:lnTo>
                <a:lnTo>
                  <a:pt x="35712" y="550632"/>
                </a:lnTo>
                <a:lnTo>
                  <a:pt x="45343" y="568265"/>
                </a:lnTo>
                <a:lnTo>
                  <a:pt x="62641" y="588749"/>
                </a:lnTo>
                <a:lnTo>
                  <a:pt x="80063" y="606801"/>
                </a:lnTo>
                <a:lnTo>
                  <a:pt x="95958" y="627759"/>
                </a:lnTo>
                <a:lnTo>
                  <a:pt x="121976" y="649702"/>
                </a:lnTo>
                <a:lnTo>
                  <a:pt x="147949" y="665987"/>
                </a:lnTo>
                <a:lnTo>
                  <a:pt x="175224" y="682877"/>
                </a:lnTo>
                <a:lnTo>
                  <a:pt x="201403" y="695396"/>
                </a:lnTo>
                <a:lnTo>
                  <a:pt x="229958" y="708159"/>
                </a:lnTo>
                <a:lnTo>
                  <a:pt x="262127" y="719852"/>
                </a:lnTo>
                <a:lnTo>
                  <a:pt x="283745" y="725603"/>
                </a:lnTo>
                <a:lnTo>
                  <a:pt x="300177" y="728471"/>
                </a:lnTo>
                <a:lnTo>
                  <a:pt x="318752" y="731335"/>
                </a:lnTo>
                <a:lnTo>
                  <a:pt x="337803" y="733244"/>
                </a:lnTo>
                <a:lnTo>
                  <a:pt x="357171" y="734516"/>
                </a:lnTo>
                <a:lnTo>
                  <a:pt x="392662" y="735931"/>
                </a:lnTo>
                <a:lnTo>
                  <a:pt x="417960" y="736559"/>
                </a:lnTo>
                <a:lnTo>
                  <a:pt x="441268" y="734298"/>
                </a:lnTo>
                <a:lnTo>
                  <a:pt x="464328" y="731071"/>
                </a:lnTo>
                <a:lnTo>
                  <a:pt x="487276" y="729637"/>
                </a:lnTo>
                <a:lnTo>
                  <a:pt x="510176" y="729000"/>
                </a:lnTo>
                <a:lnTo>
                  <a:pt x="551371" y="728591"/>
                </a:lnTo>
                <a:lnTo>
                  <a:pt x="582835" y="723968"/>
                </a:lnTo>
                <a:lnTo>
                  <a:pt x="616288" y="716567"/>
                </a:lnTo>
                <a:lnTo>
                  <a:pt x="638952" y="713665"/>
                </a:lnTo>
                <a:lnTo>
                  <a:pt x="670591" y="709492"/>
                </a:lnTo>
                <a:lnTo>
                  <a:pt x="692932" y="703854"/>
                </a:lnTo>
                <a:lnTo>
                  <a:pt x="767021" y="683853"/>
                </a:lnTo>
                <a:lnTo>
                  <a:pt x="799025" y="669968"/>
                </a:lnTo>
                <a:lnTo>
                  <a:pt x="826606" y="658339"/>
                </a:lnTo>
                <a:lnTo>
                  <a:pt x="851807" y="644289"/>
                </a:lnTo>
                <a:lnTo>
                  <a:pt x="879199" y="626297"/>
                </a:lnTo>
                <a:lnTo>
                  <a:pt x="910686" y="601055"/>
                </a:lnTo>
                <a:lnTo>
                  <a:pt x="938113" y="581088"/>
                </a:lnTo>
                <a:lnTo>
                  <a:pt x="963384" y="562154"/>
                </a:lnTo>
                <a:lnTo>
                  <a:pt x="977049" y="546930"/>
                </a:lnTo>
                <a:lnTo>
                  <a:pt x="985265" y="536012"/>
                </a:lnTo>
                <a:lnTo>
                  <a:pt x="1004555" y="508642"/>
                </a:lnTo>
                <a:lnTo>
                  <a:pt x="1012175" y="496199"/>
                </a:lnTo>
                <a:lnTo>
                  <a:pt x="1023181" y="474754"/>
                </a:lnTo>
                <a:lnTo>
                  <a:pt x="1036328" y="445538"/>
                </a:lnTo>
                <a:lnTo>
                  <a:pt x="1043835" y="428413"/>
                </a:lnTo>
                <a:lnTo>
                  <a:pt x="1049791" y="414139"/>
                </a:lnTo>
                <a:lnTo>
                  <a:pt x="1054715" y="401765"/>
                </a:lnTo>
                <a:lnTo>
                  <a:pt x="1062726" y="380396"/>
                </a:lnTo>
                <a:lnTo>
                  <a:pt x="1069462" y="361374"/>
                </a:lnTo>
                <a:lnTo>
                  <a:pt x="1073090" y="340854"/>
                </a:lnTo>
                <a:lnTo>
                  <a:pt x="1074058" y="330049"/>
                </a:lnTo>
                <a:lnTo>
                  <a:pt x="1074703" y="316178"/>
                </a:lnTo>
                <a:lnTo>
                  <a:pt x="1075610" y="268609"/>
                </a:lnTo>
                <a:lnTo>
                  <a:pt x="1075822" y="245015"/>
                </a:lnTo>
                <a:lnTo>
                  <a:pt x="1074927" y="230914"/>
                </a:lnTo>
                <a:lnTo>
                  <a:pt x="1073377" y="214845"/>
                </a:lnTo>
                <a:lnTo>
                  <a:pt x="1071391" y="197464"/>
                </a:lnTo>
                <a:lnTo>
                  <a:pt x="1069115" y="183020"/>
                </a:lnTo>
                <a:lnTo>
                  <a:pt x="1066645" y="170533"/>
                </a:lnTo>
                <a:lnTo>
                  <a:pt x="1064046" y="159351"/>
                </a:lnTo>
                <a:lnTo>
                  <a:pt x="1059456" y="146182"/>
                </a:lnTo>
                <a:lnTo>
                  <a:pt x="1053538" y="131687"/>
                </a:lnTo>
                <a:lnTo>
                  <a:pt x="1046735" y="116309"/>
                </a:lnTo>
                <a:lnTo>
                  <a:pt x="1040295" y="103199"/>
                </a:lnTo>
                <a:lnTo>
                  <a:pt x="1028059" y="81013"/>
                </a:lnTo>
                <a:lnTo>
                  <a:pt x="1016272" y="64167"/>
                </a:lnTo>
                <a:lnTo>
                  <a:pt x="1010461" y="57007"/>
                </a:lnTo>
                <a:lnTo>
                  <a:pt x="988765" y="41433"/>
                </a:lnTo>
                <a:lnTo>
                  <a:pt x="963882" y="26891"/>
                </a:lnTo>
                <a:lnTo>
                  <a:pt x="938211" y="13349"/>
                </a:lnTo>
                <a:lnTo>
                  <a:pt x="912931" y="4257"/>
                </a:lnTo>
                <a:lnTo>
                  <a:pt x="883533" y="1140"/>
                </a:lnTo>
                <a:lnTo>
                  <a:pt x="852025" y="411"/>
                </a:lnTo>
                <a:lnTo>
                  <a:pt x="815004" y="0"/>
                </a:lnTo>
                <a:lnTo>
                  <a:pt x="785938" y="4429"/>
                </a:lnTo>
                <a:lnTo>
                  <a:pt x="759228" y="16325"/>
                </a:lnTo>
                <a:lnTo>
                  <a:pt x="730494" y="37411"/>
                </a:lnTo>
                <a:lnTo>
                  <a:pt x="703369" y="57381"/>
                </a:lnTo>
                <a:lnTo>
                  <a:pt x="698989" y="61056"/>
                </a:lnTo>
                <a:lnTo>
                  <a:pt x="694165" y="63507"/>
                </a:lnTo>
                <a:lnTo>
                  <a:pt x="673085" y="684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442"/>
          <p:cNvSpPr/>
          <p:nvPr/>
        </p:nvSpPr>
        <p:spPr>
          <a:xfrm>
            <a:off x="6117137" y="5040849"/>
            <a:ext cx="1008102" cy="717781"/>
          </a:xfrm>
          <a:custGeom>
            <a:avLst/>
            <a:gdLst/>
            <a:ahLst/>
            <a:cxnLst/>
            <a:rect l="0" t="0" r="0" b="0"/>
            <a:pathLst>
              <a:path w="1008102" h="717781">
                <a:moveTo>
                  <a:pt x="863735" y="76933"/>
                </a:moveTo>
                <a:lnTo>
                  <a:pt x="859184" y="67832"/>
                </a:lnTo>
                <a:lnTo>
                  <a:pt x="855938" y="64198"/>
                </a:lnTo>
                <a:lnTo>
                  <a:pt x="842269" y="54533"/>
                </a:lnTo>
                <a:lnTo>
                  <a:pt x="814965" y="39846"/>
                </a:lnTo>
                <a:lnTo>
                  <a:pt x="806182" y="36637"/>
                </a:lnTo>
                <a:lnTo>
                  <a:pt x="798151" y="34259"/>
                </a:lnTo>
                <a:lnTo>
                  <a:pt x="780013" y="27511"/>
                </a:lnTo>
                <a:lnTo>
                  <a:pt x="772233" y="25440"/>
                </a:lnTo>
                <a:lnTo>
                  <a:pt x="757142" y="19872"/>
                </a:lnTo>
                <a:lnTo>
                  <a:pt x="735844" y="15894"/>
                </a:lnTo>
                <a:lnTo>
                  <a:pt x="706565" y="8212"/>
                </a:lnTo>
                <a:lnTo>
                  <a:pt x="681487" y="3528"/>
                </a:lnTo>
                <a:lnTo>
                  <a:pt x="651303" y="891"/>
                </a:lnTo>
                <a:lnTo>
                  <a:pt x="629303" y="274"/>
                </a:lnTo>
                <a:lnTo>
                  <a:pt x="597301" y="0"/>
                </a:lnTo>
                <a:lnTo>
                  <a:pt x="579432" y="879"/>
                </a:lnTo>
                <a:lnTo>
                  <a:pt x="560853" y="2418"/>
                </a:lnTo>
                <a:lnTo>
                  <a:pt x="541798" y="4396"/>
                </a:lnTo>
                <a:lnTo>
                  <a:pt x="510466" y="6594"/>
                </a:lnTo>
                <a:lnTo>
                  <a:pt x="480985" y="9476"/>
                </a:lnTo>
                <a:lnTo>
                  <a:pt x="463788" y="12912"/>
                </a:lnTo>
                <a:lnTo>
                  <a:pt x="445656" y="17107"/>
                </a:lnTo>
                <a:lnTo>
                  <a:pt x="415350" y="21769"/>
                </a:lnTo>
                <a:lnTo>
                  <a:pt x="390133" y="24793"/>
                </a:lnTo>
                <a:lnTo>
                  <a:pt x="358919" y="31851"/>
                </a:lnTo>
                <a:lnTo>
                  <a:pt x="337112" y="37211"/>
                </a:lnTo>
                <a:lnTo>
                  <a:pt x="307101" y="47849"/>
                </a:lnTo>
                <a:lnTo>
                  <a:pt x="289763" y="54687"/>
                </a:lnTo>
                <a:lnTo>
                  <a:pt x="260339" y="64823"/>
                </a:lnTo>
                <a:lnTo>
                  <a:pt x="232656" y="74408"/>
                </a:lnTo>
                <a:lnTo>
                  <a:pt x="201303" y="88193"/>
                </a:lnTo>
                <a:lnTo>
                  <a:pt x="183036" y="98727"/>
                </a:lnTo>
                <a:lnTo>
                  <a:pt x="163239" y="111465"/>
                </a:lnTo>
                <a:lnTo>
                  <a:pt x="142420" y="125672"/>
                </a:lnTo>
                <a:lnTo>
                  <a:pt x="106588" y="149077"/>
                </a:lnTo>
                <a:lnTo>
                  <a:pt x="77645" y="168053"/>
                </a:lnTo>
                <a:lnTo>
                  <a:pt x="51594" y="189444"/>
                </a:lnTo>
                <a:lnTo>
                  <a:pt x="41456" y="201868"/>
                </a:lnTo>
                <a:lnTo>
                  <a:pt x="30393" y="224123"/>
                </a:lnTo>
                <a:lnTo>
                  <a:pt x="21084" y="244264"/>
                </a:lnTo>
                <a:lnTo>
                  <a:pt x="15196" y="258935"/>
                </a:lnTo>
                <a:lnTo>
                  <a:pt x="9404" y="276885"/>
                </a:lnTo>
                <a:lnTo>
                  <a:pt x="6526" y="288340"/>
                </a:lnTo>
                <a:lnTo>
                  <a:pt x="3655" y="300738"/>
                </a:lnTo>
                <a:lnTo>
                  <a:pt x="465" y="322135"/>
                </a:lnTo>
                <a:lnTo>
                  <a:pt x="0" y="344026"/>
                </a:lnTo>
                <a:lnTo>
                  <a:pt x="1209" y="357866"/>
                </a:lnTo>
                <a:lnTo>
                  <a:pt x="2968" y="372806"/>
                </a:lnTo>
                <a:lnTo>
                  <a:pt x="6045" y="388482"/>
                </a:lnTo>
                <a:lnTo>
                  <a:pt x="10002" y="404648"/>
                </a:lnTo>
                <a:lnTo>
                  <a:pt x="14545" y="421140"/>
                </a:lnTo>
                <a:lnTo>
                  <a:pt x="17573" y="434991"/>
                </a:lnTo>
                <a:lnTo>
                  <a:pt x="19592" y="447084"/>
                </a:lnTo>
                <a:lnTo>
                  <a:pt x="23740" y="468139"/>
                </a:lnTo>
                <a:lnTo>
                  <a:pt x="31934" y="487022"/>
                </a:lnTo>
                <a:lnTo>
                  <a:pt x="37739" y="497964"/>
                </a:lnTo>
                <a:lnTo>
                  <a:pt x="51808" y="522820"/>
                </a:lnTo>
                <a:lnTo>
                  <a:pt x="61465" y="536116"/>
                </a:lnTo>
                <a:lnTo>
                  <a:pt x="72666" y="549743"/>
                </a:lnTo>
                <a:lnTo>
                  <a:pt x="84896" y="563589"/>
                </a:lnTo>
                <a:lnTo>
                  <a:pt x="94954" y="575679"/>
                </a:lnTo>
                <a:lnTo>
                  <a:pt x="111209" y="596730"/>
                </a:lnTo>
                <a:lnTo>
                  <a:pt x="127324" y="613072"/>
                </a:lnTo>
                <a:lnTo>
                  <a:pt x="149921" y="632981"/>
                </a:lnTo>
                <a:lnTo>
                  <a:pt x="164532" y="645058"/>
                </a:lnTo>
                <a:lnTo>
                  <a:pt x="211401" y="674082"/>
                </a:lnTo>
                <a:lnTo>
                  <a:pt x="242249" y="686725"/>
                </a:lnTo>
                <a:lnTo>
                  <a:pt x="264304" y="693392"/>
                </a:lnTo>
                <a:lnTo>
                  <a:pt x="286806" y="699530"/>
                </a:lnTo>
                <a:lnTo>
                  <a:pt x="309507" y="705433"/>
                </a:lnTo>
                <a:lnTo>
                  <a:pt x="324705" y="708340"/>
                </a:lnTo>
                <a:lnTo>
                  <a:pt x="342457" y="711231"/>
                </a:lnTo>
                <a:lnTo>
                  <a:pt x="361911" y="714111"/>
                </a:lnTo>
                <a:lnTo>
                  <a:pt x="379643" y="716031"/>
                </a:lnTo>
                <a:lnTo>
                  <a:pt x="396227" y="717311"/>
                </a:lnTo>
                <a:lnTo>
                  <a:pt x="426402" y="717780"/>
                </a:lnTo>
                <a:lnTo>
                  <a:pt x="452512" y="714814"/>
                </a:lnTo>
                <a:lnTo>
                  <a:pt x="479357" y="710321"/>
                </a:lnTo>
                <a:lnTo>
                  <a:pt x="493182" y="707790"/>
                </a:lnTo>
                <a:lnTo>
                  <a:pt x="553600" y="695124"/>
                </a:lnTo>
                <a:lnTo>
                  <a:pt x="573158" y="690038"/>
                </a:lnTo>
                <a:lnTo>
                  <a:pt x="590959" y="684742"/>
                </a:lnTo>
                <a:lnTo>
                  <a:pt x="622487" y="674731"/>
                </a:lnTo>
                <a:lnTo>
                  <a:pt x="649198" y="667106"/>
                </a:lnTo>
                <a:lnTo>
                  <a:pt x="673770" y="658002"/>
                </a:lnTo>
                <a:lnTo>
                  <a:pt x="697392" y="647606"/>
                </a:lnTo>
                <a:lnTo>
                  <a:pt x="720590" y="636636"/>
                </a:lnTo>
                <a:lnTo>
                  <a:pt x="743600" y="622870"/>
                </a:lnTo>
                <a:lnTo>
                  <a:pt x="769384" y="605322"/>
                </a:lnTo>
                <a:lnTo>
                  <a:pt x="818528" y="570572"/>
                </a:lnTo>
                <a:lnTo>
                  <a:pt x="845866" y="550646"/>
                </a:lnTo>
                <a:lnTo>
                  <a:pt x="868176" y="532265"/>
                </a:lnTo>
                <a:lnTo>
                  <a:pt x="886664" y="514570"/>
                </a:lnTo>
                <a:lnTo>
                  <a:pt x="901230" y="497181"/>
                </a:lnTo>
                <a:lnTo>
                  <a:pt x="924692" y="466775"/>
                </a:lnTo>
                <a:lnTo>
                  <a:pt x="932948" y="453033"/>
                </a:lnTo>
                <a:lnTo>
                  <a:pt x="941310" y="437204"/>
                </a:lnTo>
                <a:lnTo>
                  <a:pt x="949741" y="419983"/>
                </a:lnTo>
                <a:lnTo>
                  <a:pt x="957268" y="405646"/>
                </a:lnTo>
                <a:lnTo>
                  <a:pt x="964190" y="393230"/>
                </a:lnTo>
                <a:lnTo>
                  <a:pt x="976009" y="370862"/>
                </a:lnTo>
                <a:lnTo>
                  <a:pt x="980494" y="359564"/>
                </a:lnTo>
                <a:lnTo>
                  <a:pt x="984437" y="348221"/>
                </a:lnTo>
                <a:lnTo>
                  <a:pt x="993898" y="317838"/>
                </a:lnTo>
                <a:lnTo>
                  <a:pt x="999088" y="300402"/>
                </a:lnTo>
                <a:lnTo>
                  <a:pt x="1002548" y="285920"/>
                </a:lnTo>
                <a:lnTo>
                  <a:pt x="1004855" y="273407"/>
                </a:lnTo>
                <a:lnTo>
                  <a:pt x="1006393" y="262208"/>
                </a:lnTo>
                <a:lnTo>
                  <a:pt x="1007418" y="250932"/>
                </a:lnTo>
                <a:lnTo>
                  <a:pt x="1008101" y="239605"/>
                </a:lnTo>
                <a:lnTo>
                  <a:pt x="1007907" y="217812"/>
                </a:lnTo>
                <a:lnTo>
                  <a:pt x="1004646" y="198601"/>
                </a:lnTo>
                <a:lnTo>
                  <a:pt x="1000023" y="180538"/>
                </a:lnTo>
                <a:lnTo>
                  <a:pt x="994792" y="162984"/>
                </a:lnTo>
                <a:lnTo>
                  <a:pt x="980842" y="119839"/>
                </a:lnTo>
                <a:lnTo>
                  <a:pt x="976096" y="112204"/>
                </a:lnTo>
                <a:lnTo>
                  <a:pt x="956717" y="91405"/>
                </a:lnTo>
                <a:lnTo>
                  <a:pt x="944430" y="75746"/>
                </a:lnTo>
                <a:lnTo>
                  <a:pt x="930080" y="64340"/>
                </a:lnTo>
                <a:lnTo>
                  <a:pt x="905935" y="50025"/>
                </a:lnTo>
                <a:lnTo>
                  <a:pt x="897583" y="44707"/>
                </a:lnTo>
                <a:lnTo>
                  <a:pt x="878144" y="38798"/>
                </a:lnTo>
                <a:lnTo>
                  <a:pt x="856803" y="35219"/>
                </a:lnTo>
                <a:lnTo>
                  <a:pt x="834619" y="30453"/>
                </a:lnTo>
                <a:lnTo>
                  <a:pt x="812060" y="30241"/>
                </a:lnTo>
                <a:lnTo>
                  <a:pt x="790286" y="32368"/>
                </a:lnTo>
                <a:lnTo>
                  <a:pt x="761010" y="34519"/>
                </a:lnTo>
                <a:lnTo>
                  <a:pt x="739657" y="38397"/>
                </a:lnTo>
                <a:lnTo>
                  <a:pt x="717467" y="40756"/>
                </a:lnTo>
                <a:lnTo>
                  <a:pt x="686094" y="44624"/>
                </a:lnTo>
                <a:lnTo>
                  <a:pt x="658701" y="51803"/>
                </a:lnTo>
                <a:lnTo>
                  <a:pt x="632278" y="597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443"/>
          <p:cNvSpPr/>
          <p:nvPr/>
        </p:nvSpPr>
        <p:spPr>
          <a:xfrm>
            <a:off x="7067163" y="5023602"/>
            <a:ext cx="949163" cy="710748"/>
          </a:xfrm>
          <a:custGeom>
            <a:avLst/>
            <a:gdLst/>
            <a:ahLst/>
            <a:cxnLst/>
            <a:rect l="0" t="0" r="0" b="0"/>
            <a:pathLst>
              <a:path w="949163" h="710748">
                <a:moveTo>
                  <a:pt x="822394" y="59890"/>
                </a:moveTo>
                <a:lnTo>
                  <a:pt x="808742" y="55339"/>
                </a:lnTo>
                <a:lnTo>
                  <a:pt x="804720" y="53046"/>
                </a:lnTo>
                <a:lnTo>
                  <a:pt x="802038" y="50565"/>
                </a:lnTo>
                <a:lnTo>
                  <a:pt x="800251" y="47958"/>
                </a:lnTo>
                <a:lnTo>
                  <a:pt x="793185" y="42522"/>
                </a:lnTo>
                <a:lnTo>
                  <a:pt x="767642" y="28428"/>
                </a:lnTo>
                <a:lnTo>
                  <a:pt x="756467" y="22730"/>
                </a:lnTo>
                <a:lnTo>
                  <a:pt x="737531" y="17022"/>
                </a:lnTo>
                <a:lnTo>
                  <a:pt x="715144" y="12263"/>
                </a:lnTo>
                <a:lnTo>
                  <a:pt x="683619" y="8631"/>
                </a:lnTo>
                <a:lnTo>
                  <a:pt x="654988" y="4406"/>
                </a:lnTo>
                <a:lnTo>
                  <a:pt x="639353" y="2898"/>
                </a:lnTo>
                <a:lnTo>
                  <a:pt x="623214" y="1893"/>
                </a:lnTo>
                <a:lnTo>
                  <a:pt x="606740" y="1223"/>
                </a:lnTo>
                <a:lnTo>
                  <a:pt x="568115" y="478"/>
                </a:lnTo>
                <a:lnTo>
                  <a:pt x="503984" y="0"/>
                </a:lnTo>
                <a:lnTo>
                  <a:pt x="480218" y="2475"/>
                </a:lnTo>
                <a:lnTo>
                  <a:pt x="456956" y="5797"/>
                </a:lnTo>
                <a:lnTo>
                  <a:pt x="433917" y="7274"/>
                </a:lnTo>
                <a:lnTo>
                  <a:pt x="410978" y="7930"/>
                </a:lnTo>
                <a:lnTo>
                  <a:pt x="388083" y="9174"/>
                </a:lnTo>
                <a:lnTo>
                  <a:pt x="354725" y="14278"/>
                </a:lnTo>
                <a:lnTo>
                  <a:pt x="325368" y="17165"/>
                </a:lnTo>
                <a:lnTo>
                  <a:pt x="303996" y="21216"/>
                </a:lnTo>
                <a:lnTo>
                  <a:pt x="281797" y="26192"/>
                </a:lnTo>
                <a:lnTo>
                  <a:pt x="260184" y="32531"/>
                </a:lnTo>
                <a:lnTo>
                  <a:pt x="241053" y="41698"/>
                </a:lnTo>
                <a:lnTo>
                  <a:pt x="196014" y="66671"/>
                </a:lnTo>
                <a:lnTo>
                  <a:pt x="179066" y="76793"/>
                </a:lnTo>
                <a:lnTo>
                  <a:pt x="144992" y="98200"/>
                </a:lnTo>
                <a:lnTo>
                  <a:pt x="107333" y="122570"/>
                </a:lnTo>
                <a:lnTo>
                  <a:pt x="89934" y="138230"/>
                </a:lnTo>
                <a:lnTo>
                  <a:pt x="73946" y="156620"/>
                </a:lnTo>
                <a:lnTo>
                  <a:pt x="54141" y="180669"/>
                </a:lnTo>
                <a:lnTo>
                  <a:pt x="37718" y="202152"/>
                </a:lnTo>
                <a:lnTo>
                  <a:pt x="25021" y="221225"/>
                </a:lnTo>
                <a:lnTo>
                  <a:pt x="16204" y="239227"/>
                </a:lnTo>
                <a:lnTo>
                  <a:pt x="12519" y="251838"/>
                </a:lnTo>
                <a:lnTo>
                  <a:pt x="9110" y="266913"/>
                </a:lnTo>
                <a:lnTo>
                  <a:pt x="5885" y="283630"/>
                </a:lnTo>
                <a:lnTo>
                  <a:pt x="3734" y="297632"/>
                </a:lnTo>
                <a:lnTo>
                  <a:pt x="2301" y="309825"/>
                </a:lnTo>
                <a:lnTo>
                  <a:pt x="708" y="330992"/>
                </a:lnTo>
                <a:lnTo>
                  <a:pt x="0" y="349925"/>
                </a:lnTo>
                <a:lnTo>
                  <a:pt x="2226" y="370405"/>
                </a:lnTo>
                <a:lnTo>
                  <a:pt x="4152" y="381200"/>
                </a:lnTo>
                <a:lnTo>
                  <a:pt x="8295" y="394111"/>
                </a:lnTo>
                <a:lnTo>
                  <a:pt x="13914" y="408435"/>
                </a:lnTo>
                <a:lnTo>
                  <a:pt x="20517" y="423698"/>
                </a:lnTo>
                <a:lnTo>
                  <a:pt x="35475" y="455897"/>
                </a:lnTo>
                <a:lnTo>
                  <a:pt x="43464" y="472485"/>
                </a:lnTo>
                <a:lnTo>
                  <a:pt x="50695" y="486401"/>
                </a:lnTo>
                <a:lnTo>
                  <a:pt x="57420" y="498536"/>
                </a:lnTo>
                <a:lnTo>
                  <a:pt x="70926" y="518686"/>
                </a:lnTo>
                <a:lnTo>
                  <a:pt x="86453" y="533992"/>
                </a:lnTo>
                <a:lnTo>
                  <a:pt x="102879" y="549685"/>
                </a:lnTo>
                <a:lnTo>
                  <a:pt x="120657" y="565231"/>
                </a:lnTo>
                <a:lnTo>
                  <a:pt x="187929" y="610319"/>
                </a:lnTo>
                <a:lnTo>
                  <a:pt x="217194" y="628692"/>
                </a:lnTo>
                <a:lnTo>
                  <a:pt x="242902" y="643209"/>
                </a:lnTo>
                <a:lnTo>
                  <a:pt x="267027" y="656011"/>
                </a:lnTo>
                <a:lnTo>
                  <a:pt x="292990" y="668050"/>
                </a:lnTo>
                <a:lnTo>
                  <a:pt x="306580" y="673927"/>
                </a:lnTo>
                <a:lnTo>
                  <a:pt x="324213" y="679751"/>
                </a:lnTo>
                <a:lnTo>
                  <a:pt x="344541" y="685538"/>
                </a:lnTo>
                <a:lnTo>
                  <a:pt x="366666" y="691301"/>
                </a:lnTo>
                <a:lnTo>
                  <a:pt x="390940" y="696096"/>
                </a:lnTo>
                <a:lnTo>
                  <a:pt x="416648" y="700245"/>
                </a:lnTo>
                <a:lnTo>
                  <a:pt x="443312" y="703963"/>
                </a:lnTo>
                <a:lnTo>
                  <a:pt x="464898" y="706443"/>
                </a:lnTo>
                <a:lnTo>
                  <a:pt x="483099" y="708095"/>
                </a:lnTo>
                <a:lnTo>
                  <a:pt x="499042" y="709197"/>
                </a:lnTo>
                <a:lnTo>
                  <a:pt x="514433" y="709931"/>
                </a:lnTo>
                <a:lnTo>
                  <a:pt x="544235" y="710747"/>
                </a:lnTo>
                <a:lnTo>
                  <a:pt x="573355" y="708570"/>
                </a:lnTo>
                <a:lnTo>
                  <a:pt x="602173" y="704427"/>
                </a:lnTo>
                <a:lnTo>
                  <a:pt x="630855" y="699411"/>
                </a:lnTo>
                <a:lnTo>
                  <a:pt x="656939" y="694007"/>
                </a:lnTo>
                <a:lnTo>
                  <a:pt x="681231" y="687477"/>
                </a:lnTo>
                <a:lnTo>
                  <a:pt x="704727" y="678225"/>
                </a:lnTo>
                <a:lnTo>
                  <a:pt x="727871" y="667763"/>
                </a:lnTo>
                <a:lnTo>
                  <a:pt x="762320" y="651164"/>
                </a:lnTo>
                <a:lnTo>
                  <a:pt x="784264" y="639861"/>
                </a:lnTo>
                <a:lnTo>
                  <a:pt x="812684" y="621835"/>
                </a:lnTo>
                <a:lnTo>
                  <a:pt x="830461" y="606823"/>
                </a:lnTo>
                <a:lnTo>
                  <a:pt x="852967" y="585547"/>
                </a:lnTo>
                <a:lnTo>
                  <a:pt x="865636" y="573205"/>
                </a:lnTo>
                <a:lnTo>
                  <a:pt x="884793" y="551873"/>
                </a:lnTo>
                <a:lnTo>
                  <a:pt x="898704" y="531914"/>
                </a:lnTo>
                <a:lnTo>
                  <a:pt x="908063" y="510343"/>
                </a:lnTo>
                <a:lnTo>
                  <a:pt x="917937" y="482977"/>
                </a:lnTo>
                <a:lnTo>
                  <a:pt x="923236" y="467678"/>
                </a:lnTo>
                <a:lnTo>
                  <a:pt x="927722" y="453669"/>
                </a:lnTo>
                <a:lnTo>
                  <a:pt x="935247" y="427943"/>
                </a:lnTo>
                <a:lnTo>
                  <a:pt x="944838" y="392039"/>
                </a:lnTo>
                <a:lnTo>
                  <a:pt x="948251" y="371342"/>
                </a:lnTo>
                <a:lnTo>
                  <a:pt x="949162" y="361822"/>
                </a:lnTo>
                <a:lnTo>
                  <a:pt x="948815" y="347856"/>
                </a:lnTo>
                <a:lnTo>
                  <a:pt x="947633" y="330925"/>
                </a:lnTo>
                <a:lnTo>
                  <a:pt x="945892" y="312018"/>
                </a:lnTo>
                <a:lnTo>
                  <a:pt x="943779" y="296555"/>
                </a:lnTo>
                <a:lnTo>
                  <a:pt x="941417" y="283389"/>
                </a:lnTo>
                <a:lnTo>
                  <a:pt x="938890" y="271755"/>
                </a:lnTo>
                <a:lnTo>
                  <a:pt x="936082" y="251207"/>
                </a:lnTo>
                <a:lnTo>
                  <a:pt x="933882" y="231598"/>
                </a:lnTo>
                <a:lnTo>
                  <a:pt x="929729" y="210182"/>
                </a:lnTo>
                <a:lnTo>
                  <a:pt x="922169" y="190504"/>
                </a:lnTo>
                <a:lnTo>
                  <a:pt x="897241" y="140935"/>
                </a:lnTo>
                <a:lnTo>
                  <a:pt x="887532" y="127255"/>
                </a:lnTo>
                <a:lnTo>
                  <a:pt x="876297" y="114325"/>
                </a:lnTo>
                <a:lnTo>
                  <a:pt x="864045" y="101895"/>
                </a:lnTo>
                <a:lnTo>
                  <a:pt x="837731" y="80464"/>
                </a:lnTo>
                <a:lnTo>
                  <a:pt x="824046" y="70749"/>
                </a:lnTo>
                <a:lnTo>
                  <a:pt x="798680" y="59954"/>
                </a:lnTo>
                <a:lnTo>
                  <a:pt x="775659" y="55156"/>
                </a:lnTo>
                <a:lnTo>
                  <a:pt x="755903" y="53024"/>
                </a:lnTo>
                <a:lnTo>
                  <a:pt x="735057" y="52076"/>
                </a:lnTo>
                <a:lnTo>
                  <a:pt x="701902" y="51542"/>
                </a:lnTo>
                <a:lnTo>
                  <a:pt x="679307" y="52370"/>
                </a:lnTo>
                <a:lnTo>
                  <a:pt x="656565" y="55913"/>
                </a:lnTo>
                <a:lnTo>
                  <a:pt x="642309" y="59144"/>
                </a:lnTo>
                <a:lnTo>
                  <a:pt x="608688" y="67813"/>
                </a:lnTo>
                <a:lnTo>
                  <a:pt x="581681" y="78017"/>
                </a:lnTo>
                <a:lnTo>
                  <a:pt x="558248" y="88901"/>
                </a:lnTo>
                <a:lnTo>
                  <a:pt x="505212" y="1113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126</TotalTime>
  <Words>248</Words>
  <Application>Microsoft Office PowerPoint</Application>
  <PresentationFormat>On-screen Show (4:3)</PresentationFormat>
  <Paragraphs>55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Metro</vt:lpstr>
      <vt:lpstr>Probability</vt:lpstr>
      <vt:lpstr>Objectives</vt:lpstr>
      <vt:lpstr>Some probability vocabulary</vt:lpstr>
      <vt:lpstr>Theoretical vs. Experimental</vt:lpstr>
      <vt:lpstr>Imagine flipping a coin.</vt:lpstr>
      <vt:lpstr>Try this</vt:lpstr>
      <vt:lpstr>Slide 7</vt:lpstr>
      <vt:lpstr>What would you expect the probability to be?</vt:lpstr>
      <vt:lpstr>Making a tree diagram</vt:lpstr>
      <vt:lpstr>Try these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Probability</dc:title>
  <dc:creator>Ameena</dc:creator>
  <cp:lastModifiedBy>Ameena</cp:lastModifiedBy>
  <cp:revision>13</cp:revision>
  <dcterms:created xsi:type="dcterms:W3CDTF">2009-10-05T19:02:02Z</dcterms:created>
  <dcterms:modified xsi:type="dcterms:W3CDTF">2009-10-05T21:08:07Z</dcterms:modified>
</cp:coreProperties>
</file>